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56139" autoAdjust="0"/>
  </p:normalViewPr>
  <p:slideViewPr>
    <p:cSldViewPr snapToGrid="0">
      <p:cViewPr varScale="1">
        <p:scale>
          <a:sx n="59" d="100"/>
          <a:sy n="59" d="100"/>
        </p:scale>
        <p:origin x="177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0FE78-6A47-4551-AA76-2874C415B44F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7D4DA-67B2-45F5-81EC-02F822841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5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D4DA-67B2-45F5-81EC-02F8228411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9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시간 복잡도와 공간 복잡도의 개념</a:t>
            </a:r>
            <a:r>
              <a:rPr lang="ko-KR" altLang="en-US" dirty="0"/>
              <a:t>부터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 복잡도는</a:t>
            </a:r>
            <a:r>
              <a:rPr lang="en-US" altLang="ko-KR" dirty="0"/>
              <a:t>, </a:t>
            </a:r>
            <a:r>
              <a:rPr lang="ko-KR" altLang="en-US" b="1" dirty="0"/>
              <a:t>입력의 크기 </a:t>
            </a:r>
            <a:r>
              <a:rPr lang="en-US" altLang="ko-KR" b="1" dirty="0"/>
              <a:t>n</a:t>
            </a:r>
            <a:r>
              <a:rPr lang="ko-KR" altLang="en-US" b="1" dirty="0"/>
              <a:t>에 따라 알고리즘이 수행하는 연산의 수가 어떻게 증가하는지</a:t>
            </a:r>
            <a:r>
              <a:rPr lang="ko-KR" altLang="en-US" dirty="0"/>
              <a:t>를 나타내는 지표입니다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보통 </a:t>
            </a:r>
            <a:r>
              <a:rPr lang="ko-KR" altLang="en-US" dirty="0" err="1"/>
              <a:t>빅오</a:t>
            </a:r>
            <a:r>
              <a:rPr lang="ko-KR" altLang="en-US" dirty="0"/>
              <a:t> 표기법을 사용해서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같은 알고리즘이라도 입력 데이터의 상태에 따라서</a:t>
            </a:r>
          </a:p>
          <a:p>
            <a:r>
              <a:rPr lang="ko-KR" altLang="en-US" dirty="0"/>
              <a:t>가장 빨리 끝나는 상황인 </a:t>
            </a:r>
            <a:r>
              <a:rPr lang="ko-KR" altLang="en-US" b="1" dirty="0"/>
              <a:t>최상</a:t>
            </a:r>
            <a:r>
              <a:rPr lang="en-US" altLang="ko-KR" b="1" dirty="0"/>
              <a:t>(best) </a:t>
            </a:r>
            <a:r>
              <a:rPr lang="ko-KR" altLang="en-US" b="1" dirty="0"/>
              <a:t>경우</a:t>
            </a:r>
            <a:endParaRPr lang="ko-KR" altLang="en-US" dirty="0"/>
          </a:p>
          <a:p>
            <a:r>
              <a:rPr lang="ko-KR" altLang="en-US" dirty="0"/>
              <a:t>일반적으로 기대되는 보통 상황인 </a:t>
            </a:r>
            <a:r>
              <a:rPr lang="ko-KR" altLang="en-US" b="1" dirty="0"/>
              <a:t>평균</a:t>
            </a:r>
            <a:r>
              <a:rPr lang="en-US" altLang="ko-KR" b="1" dirty="0"/>
              <a:t>(average) </a:t>
            </a:r>
            <a:r>
              <a:rPr lang="ko-KR" altLang="en-US" b="1" dirty="0"/>
              <a:t>경우</a:t>
            </a:r>
            <a:endParaRPr lang="ko-KR" altLang="en-US" dirty="0"/>
          </a:p>
          <a:p>
            <a:r>
              <a:rPr lang="ko-KR" altLang="en-US" dirty="0"/>
              <a:t>가장 오래 걸리는 최악의 상황인 </a:t>
            </a:r>
            <a:r>
              <a:rPr lang="ko-KR" altLang="en-US" b="1" dirty="0"/>
              <a:t>최악</a:t>
            </a:r>
            <a:r>
              <a:rPr lang="en-US" altLang="ko-KR" b="1" dirty="0"/>
              <a:t>(worst) </a:t>
            </a:r>
            <a:r>
              <a:rPr lang="ko-KR" altLang="en-US" b="1" dirty="0"/>
              <a:t>경우</a:t>
            </a:r>
            <a:endParaRPr lang="ko-KR" altLang="en-US" dirty="0"/>
          </a:p>
          <a:p>
            <a:r>
              <a:rPr lang="ko-KR" altLang="en-US" dirty="0"/>
              <a:t>이렇게 세 가지로 나눠서 시간 복잡도를 분석할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b="1" dirty="0"/>
              <a:t>공간 복잡도</a:t>
            </a:r>
            <a:r>
              <a:rPr lang="ko-KR" altLang="en-US" dirty="0"/>
              <a:t>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알고리즘이 실행될 때 </a:t>
            </a:r>
            <a:r>
              <a:rPr lang="ko-KR" altLang="en-US" b="1" dirty="0"/>
              <a:t>입력 크기 </a:t>
            </a:r>
            <a:r>
              <a:rPr lang="en-US" altLang="ko-KR" b="1" dirty="0"/>
              <a:t>n</a:t>
            </a:r>
            <a:r>
              <a:rPr lang="ko-KR" altLang="en-US" b="1" dirty="0"/>
              <a:t>에 따라 추가로 사용하는 메모리의 양</a:t>
            </a:r>
            <a:r>
              <a:rPr lang="ko-KR" altLang="en-US" dirty="0"/>
              <a:t>을 나타냅니다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마찬가지로 </a:t>
            </a:r>
            <a:r>
              <a:rPr lang="ko-KR" altLang="en-US" dirty="0" err="1"/>
              <a:t>빅오</a:t>
            </a:r>
            <a:r>
              <a:rPr lang="ko-KR" altLang="en-US" dirty="0"/>
              <a:t> 표기를 사용해서</a:t>
            </a:r>
            <a:r>
              <a:rPr lang="en-US" altLang="ko-KR" dirty="0"/>
              <a:t>, n</a:t>
            </a:r>
            <a:r>
              <a:rPr lang="ko-KR" altLang="en-US" dirty="0"/>
              <a:t>에 비례하는지</a:t>
            </a:r>
            <a:r>
              <a:rPr lang="en-US" altLang="ko-KR" dirty="0"/>
              <a:t>, </a:t>
            </a:r>
            <a:r>
              <a:rPr lang="ko-KR" altLang="en-US" dirty="0"/>
              <a:t>상수인지 등을 표현합니다</a:t>
            </a:r>
            <a:r>
              <a:rPr lang="en-US" altLang="ko-KR" dirty="0"/>
              <a:t>.”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D4DA-67B2-45F5-81EC-02F8228411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9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b="1" dirty="0" err="1"/>
              <a:t>ir_sensor_filtered</a:t>
            </a:r>
            <a:r>
              <a:rPr lang="en-US" altLang="ko-KR" b="1" dirty="0"/>
              <a:t> </a:t>
            </a:r>
            <a:r>
              <a:rPr lang="ko-KR" altLang="en-US" b="1" dirty="0"/>
              <a:t>함수의 시간 복잡도</a:t>
            </a:r>
            <a:r>
              <a:rPr lang="ko-KR" altLang="en-US" dirty="0"/>
              <a:t>를 분석해보겠습니다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함수의 핵심 연산은 바로 </a:t>
            </a:r>
            <a:r>
              <a:rPr lang="en-US" altLang="ko-KR" b="1" dirty="0" err="1"/>
              <a:t>qsort</a:t>
            </a:r>
            <a:r>
              <a:rPr lang="ko-KR" altLang="en-US" b="1" dirty="0"/>
              <a:t> 정렬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코드를 보시면 </a:t>
            </a:r>
            <a:r>
              <a:rPr lang="ko-KR" altLang="en-US" b="1" dirty="0"/>
              <a:t>센서 값을 </a:t>
            </a:r>
            <a:r>
              <a:rPr lang="en-US" altLang="ko-KR" b="1" dirty="0"/>
              <a:t>n</a:t>
            </a:r>
            <a:r>
              <a:rPr lang="ko-KR" altLang="en-US" b="1" dirty="0"/>
              <a:t>번 읽기 때문에</a:t>
            </a:r>
            <a:r>
              <a:rPr lang="ko-KR" altLang="en-US" dirty="0"/>
              <a:t> 이 부분의 시간 복잡도는 </a:t>
            </a:r>
            <a:r>
              <a:rPr lang="en-US" altLang="ko-KR" b="1" dirty="0"/>
              <a:t>O(n)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 줄을 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여기서 </a:t>
            </a:r>
            <a:r>
              <a:rPr lang="en-US" altLang="ko-KR" dirty="0" err="1"/>
              <a:t>qsort</a:t>
            </a:r>
            <a:r>
              <a:rPr lang="ko-KR" altLang="en-US" dirty="0"/>
              <a:t>는</a:t>
            </a:r>
            <a:br>
              <a:rPr lang="ko-KR" altLang="en-US" dirty="0"/>
            </a:br>
            <a:r>
              <a:rPr lang="ko-KR" altLang="en-US" b="1" dirty="0"/>
              <a:t>평균적인 경우 시간 복잡도는 </a:t>
            </a:r>
            <a:r>
              <a:rPr lang="en-US" altLang="ko-KR" b="1" dirty="0"/>
              <a:t>O(n log n)</a:t>
            </a:r>
            <a:r>
              <a:rPr lang="ko-KR" altLang="en-US" dirty="0"/>
              <a:t> 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최악의 경우에는 </a:t>
            </a:r>
            <a:r>
              <a:rPr lang="en-US" altLang="ko-KR" b="1" dirty="0"/>
              <a:t>O(n²)</a:t>
            </a:r>
            <a:r>
              <a:rPr lang="ko-KR" altLang="en-US" dirty="0"/>
              <a:t> 까지 걸릴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position</a:t>
            </a:r>
            <a:r>
              <a:rPr lang="ko-KR" altLang="en-US" dirty="0"/>
              <a:t>에 해당하는 인덱스를 한 번 접근해서 값을 </a:t>
            </a:r>
            <a:r>
              <a:rPr lang="ko-KR" altLang="en-US" dirty="0" err="1"/>
              <a:t>꺼내오는</a:t>
            </a:r>
            <a:r>
              <a:rPr lang="ko-KR" altLang="en-US" dirty="0"/>
              <a:t> 부분은</a:t>
            </a:r>
            <a:br>
              <a:rPr lang="ko-KR" altLang="en-US" dirty="0"/>
            </a:br>
            <a:r>
              <a:rPr lang="ko-KR" altLang="en-US" dirty="0"/>
              <a:t>단순한 배열 인덱스 접근이라서 </a:t>
            </a:r>
            <a:r>
              <a:rPr lang="en-US" altLang="ko-KR" b="1" dirty="0"/>
              <a:t>O(1)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D4DA-67B2-45F5-81EC-02F8228411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951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b="1" dirty="0"/>
              <a:t>공간 복잡도</a:t>
            </a:r>
            <a:r>
              <a:rPr lang="ko-KR" altLang="en-US" dirty="0"/>
              <a:t>를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코드에서</a:t>
            </a:r>
            <a:r>
              <a:rPr lang="en-US" altLang="ko-KR" dirty="0"/>
              <a:t> malloc(</a:t>
            </a:r>
            <a:r>
              <a:rPr lang="ko-KR" altLang="en-US" dirty="0" err="1"/>
              <a:t>맬록</a:t>
            </a:r>
            <a:r>
              <a:rPr lang="en-US" altLang="ko-KR" dirty="0"/>
              <a:t>)</a:t>
            </a:r>
            <a:r>
              <a:rPr lang="ko-KR" altLang="en-US" dirty="0"/>
              <a:t>을 사용해서 </a:t>
            </a:r>
            <a:r>
              <a:rPr lang="en-US" altLang="ko-KR" b="1" dirty="0"/>
              <a:t>unsigned int </a:t>
            </a:r>
            <a:r>
              <a:rPr lang="ko-KR" altLang="en-US" b="1" dirty="0"/>
              <a:t>타입 </a:t>
            </a:r>
            <a:r>
              <a:rPr lang="en-US" altLang="ko-KR" b="1" dirty="0"/>
              <a:t>n</a:t>
            </a:r>
            <a:r>
              <a:rPr lang="ko-KR" altLang="en-US" b="1" dirty="0"/>
              <a:t>개를 저장할 수 있는 배열을 동적으로 할당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1" dirty="0"/>
              <a:t>추가로 필요한 메모리의 크기가 </a:t>
            </a:r>
            <a:r>
              <a:rPr lang="en-US" altLang="ko-KR" b="1" dirty="0"/>
              <a:t>n</a:t>
            </a:r>
            <a:r>
              <a:rPr lang="ko-KR" altLang="en-US" b="1" dirty="0"/>
              <a:t>에 비례</a:t>
            </a:r>
            <a:r>
              <a:rPr lang="ko-KR" altLang="en-US" dirty="0"/>
              <a:t>하기 때문에</a:t>
            </a:r>
            <a:br>
              <a:rPr lang="ko-KR" altLang="en-US" dirty="0"/>
            </a:br>
            <a:r>
              <a:rPr lang="ko-KR" altLang="en-US" dirty="0"/>
              <a:t>이 배열이 사용하는 공간 복잡도는 </a:t>
            </a:r>
            <a:r>
              <a:rPr lang="en-US" altLang="ko-KR" b="1" dirty="0"/>
              <a:t>O(n)</a:t>
            </a:r>
            <a:r>
              <a:rPr lang="ko-KR" altLang="en-US" dirty="0"/>
              <a:t> 입니다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하지만 나머지 변수들은 개수가 고정된 </a:t>
            </a:r>
            <a:r>
              <a:rPr lang="ko-KR" altLang="en-US" b="1" dirty="0"/>
              <a:t>상수 개수의 변수</a:t>
            </a:r>
            <a:r>
              <a:rPr lang="ko-KR" altLang="en-US" dirty="0"/>
              <a:t>들이기 때문에 </a:t>
            </a:r>
            <a:r>
              <a:rPr lang="en-US" altLang="ko-KR" b="1" dirty="0"/>
              <a:t>O(1)</a:t>
            </a:r>
            <a:r>
              <a:rPr lang="ko-KR" altLang="en-US" dirty="0"/>
              <a:t> 만큼만 메모리를 사용합니다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D4DA-67B2-45F5-81EC-02F8228411D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2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D4DA-67B2-45F5-81EC-02F8228411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9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1D55A-85BF-0C3C-D512-3EF642E8C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92BC3B-C036-7613-9C14-F501022F4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D25B9-DB05-A2CF-936D-34900A316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E2BDF-B2A5-7E58-6B54-1A84350E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439FE-756A-DA8E-331C-79878C76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58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A00E4-07C7-C18C-E6B4-648C9D20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67E23A-B13B-F956-CE8A-8965A51DA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8722F-EB34-1661-1DC5-22DCE83AA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26B7-A47E-C7CB-9299-989A567C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57B24-E6F6-58E6-CADF-77DD11B0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52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682FAF-99D1-E241-0E41-06B891CBA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F44B5-4240-E542-5361-2E6A8D69A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4B18E-418E-DA4F-B0EF-22D30D02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6485D-501B-C6D1-CF82-268E5242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456D8-579E-70C0-CAEB-345ED9CA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04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4E069-A947-D726-6C5E-54E3DFFA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6ABBB-07E1-38B5-2254-DA3781470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ED3AC-CEE8-5444-69CD-5D18F4FE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A74E88-E364-F02E-2E68-C7AEC4A0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B5D62-87CE-4A4B-2C63-3E67E9D7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320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6184-FD95-E275-B801-E50DBD72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A8855E-6545-2B8F-D23F-6B7E55C2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68865-9A01-F258-FAD1-408431AA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D6645-CD74-1BF9-A462-F46A9B77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692EB-9E68-B566-8FC6-23CF4D70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16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35D68-BB14-12F1-AD20-DB6FA83E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F82167-89E1-F5D8-04B2-199976744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2867C0-566B-07BB-A738-66504AD8E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DB9885-5A59-13BF-74A1-8D0121D7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BBDB3E-A696-68B7-7A50-70AA5349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15EB8-7323-7F73-7229-A4098A61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4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79EAD-CACB-8B10-8C67-E15E6ADB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CD08EA-A8F5-B732-5EB7-D3176AAB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45954C-0B69-4384-371D-322C3956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FB423A-F536-3CDD-2D94-69EB2AAC3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AB7B05-769E-2F61-6F7C-0C115E32B5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8C8E27-F856-CA10-51E2-289DC7D5C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841B6A-67F1-0DCB-EB3E-756B06AF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F1520-7541-FD14-ECDB-946EABDF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338FE-0E35-F64E-3F4C-C4BC8144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1B0AE8-3E2C-D91F-0F48-169919DA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547986-8975-9B53-4F89-8EDF47EE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690A53-1AF0-BF4C-643D-F165A741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5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4776CC-5680-7E00-89D8-ABBC42A8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987D5B-B6D2-8ED0-94E1-335B95B4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EF9052-39F1-ADA8-3B35-ECE5A7A0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0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5A96B-C5A1-790F-850F-572BFD4A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52389-A639-1FFA-2BDE-8A79822A6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6D973-F6C9-44AE-BD6B-1B2454A98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F5F038-C515-B1D8-2461-E332E610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A80D9-0E6A-5EA2-A15F-8B066E26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A21EC-F04D-F03D-B756-C638167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7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1B86C-50CE-7F1E-964E-CCE39620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30D900-9B05-500D-B471-C1E966401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7B3AC9-9865-8597-88B4-1EE1940C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9E709F-B5CB-2953-737E-7A80693F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849D4-7D47-1A52-DBC4-72832F07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932AA-DA6A-F102-9378-00B3BE28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34AC8A-51FC-A940-FBA1-EB91B2FD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BDAF37-3AAC-9510-19D5-288C6A5E5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8D49F-B436-36FA-80D1-E9ADC36F5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91965F-E3D6-4DEE-A5AF-4ED923B235F7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C3332-3B7B-2EB1-2B59-B879556B7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2782E-BE55-4F68-01AE-47D01A18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0C0A44-B9E9-4FCF-8092-AE2073CBB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1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7CAC3-F0DC-D333-A0B3-4080A9D3D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286" y="1095665"/>
            <a:ext cx="9415428" cy="2387600"/>
          </a:xfrm>
        </p:spPr>
        <p:txBody>
          <a:bodyPr/>
          <a:lstStyle/>
          <a:p>
            <a:r>
              <a:rPr lang="en-US" altLang="ko-KR" dirty="0" err="1"/>
              <a:t>ir</a:t>
            </a:r>
            <a:r>
              <a:rPr lang="en-US" altLang="ko-KR" dirty="0"/>
              <a:t> sensor filtered </a:t>
            </a:r>
            <a:r>
              <a:rPr lang="ko-KR" altLang="en-US" dirty="0"/>
              <a:t>코드 설명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71521D-5095-2EDA-2672-A5C961625B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20252356 </a:t>
            </a:r>
            <a:r>
              <a:rPr lang="ko-KR" altLang="en-US" dirty="0"/>
              <a:t>전철환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57BC2C6-C386-F720-3162-15E3C8AA4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34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6"/>
    </mc:Choice>
    <mc:Fallback>
      <p:transition spd="slow" advTm="7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" x="9991725" y="500063"/>
          <p14:tracePt t="507" x="9991725" y="493713"/>
          <p14:tracePt t="511" x="9985375" y="482600"/>
          <p14:tracePt t="518" x="9985375" y="460375"/>
          <p14:tracePt t="520" x="9980613" y="449263"/>
          <p14:tracePt t="547" x="9974263" y="369888"/>
          <p14:tracePt t="572" x="9958388" y="274638"/>
          <p14:tracePt t="574" x="9952038" y="269875"/>
          <p14:tracePt t="576" x="9952038" y="263525"/>
          <p14:tracePt t="588" x="9940925" y="207963"/>
          <p14:tracePt t="590" x="9940925" y="196850"/>
          <p14:tracePt t="607" x="9923463" y="134938"/>
          <p14:tracePt t="609" x="9923463" y="123825"/>
          <p14:tracePt t="611" x="9923463" y="117475"/>
          <p14:tracePt t="614" x="9918700" y="106363"/>
          <p14:tracePt t="621" x="9918700" y="90488"/>
          <p14:tracePt t="639" x="9918700" y="39688"/>
          <p14:tracePt t="641" x="9918700" y="33338"/>
          <p14:tracePt t="643" x="9918700" y="28575"/>
          <p14:tracePt t="5905" x="8555038" y="123825"/>
          <p14:tracePt t="5907" x="8470900" y="179388"/>
          <p14:tracePt t="5908" x="8424863" y="219075"/>
          <p14:tracePt t="5914" x="8032750" y="465138"/>
          <p14:tracePt t="5916" x="7886700" y="561975"/>
          <p14:tracePt t="5917" x="7747000" y="650875"/>
          <p14:tracePt t="5919" x="7673975" y="701675"/>
          <p14:tracePt t="5919" x="7639050" y="719138"/>
          <p14:tracePt t="5921" x="7532688" y="796925"/>
          <p14:tracePt t="5922" x="7488238" y="814388"/>
          <p14:tracePt t="5940" x="6067425" y="1706563"/>
          <p14:tracePt t="5942" x="5910263" y="1795463"/>
          <p14:tracePt t="5945" x="5788025" y="1879600"/>
          <p14:tracePt t="5947" x="5630863" y="1981200"/>
          <p14:tracePt t="5949" x="5484813" y="2087563"/>
          <p14:tracePt t="5950" x="5394325" y="2155825"/>
          <p14:tracePt t="5952" x="5338763" y="2189163"/>
          <p14:tracePt t="5953" x="5243513" y="2251075"/>
          <p14:tracePt t="5954" x="5226050" y="2266950"/>
          <p14:tracePt t="5955" x="5141913" y="2335213"/>
          <p14:tracePt t="5957" x="5091113" y="2373313"/>
          <p14:tracePt t="5958" x="5046663" y="2413000"/>
          <p14:tracePt t="5965" x="4772025" y="2665413"/>
          <p14:tracePt t="5966" x="4714875" y="2705100"/>
          <p14:tracePt t="5968" x="4664075" y="2744788"/>
          <p14:tracePt t="5969" x="4602163" y="2806700"/>
          <p14:tracePt t="5971" x="4568825" y="2840038"/>
          <p14:tracePt t="5973" x="4513263" y="2890838"/>
          <p14:tracePt t="5974" x="4506913" y="2895600"/>
          <p14:tracePt t="5976" x="4433888" y="2968625"/>
          <p14:tracePt t="5977" x="4400550" y="2990850"/>
          <p14:tracePt t="5978" x="4371975" y="3024188"/>
          <p14:tracePt t="5980" x="4338638" y="3059113"/>
          <p14:tracePt t="5985" x="4165600" y="3221038"/>
          <p14:tracePt t="5988" x="4130675" y="3243263"/>
          <p14:tracePt t="5990" x="4108450" y="3265488"/>
          <p14:tracePt t="5992" x="3990975" y="3362325"/>
          <p14:tracePt t="5993" x="3940175" y="3400425"/>
          <p14:tracePt t="5996" x="3906838" y="3422650"/>
          <p14:tracePt t="5997" x="3816350" y="3479800"/>
          <p14:tracePt t="5998" x="3783013" y="3502025"/>
          <p14:tracePt t="5999" x="3760788" y="3519488"/>
          <p14:tracePt t="6001" x="3732213" y="3535363"/>
          <p14:tracePt t="6002" x="3698875" y="3552825"/>
          <p14:tracePt t="6008" x="3435350" y="3703638"/>
          <p14:tracePt t="6031" x="2273300" y="4148138"/>
          <p14:tracePt t="6033" x="2206625" y="4181475"/>
          <p14:tracePt t="6034" x="2111375" y="4208463"/>
          <p14:tracePt t="6049" x="1385888" y="4484688"/>
          <p14:tracePt t="6050" x="1330325" y="4506913"/>
          <p14:tracePt t="6064" x="825500" y="4759325"/>
          <p14:tracePt t="6066" x="779463" y="4781550"/>
          <p14:tracePt t="6067" x="701675" y="4832350"/>
          <p14:tracePt t="6069" x="695325" y="4837113"/>
          <p14:tracePt t="6081" x="454025" y="5045075"/>
          <p14:tracePt t="6083" x="427038" y="5073650"/>
          <p14:tracePt t="6085" x="404813" y="5095875"/>
          <p14:tracePt t="6086" x="398463" y="5106988"/>
          <p14:tracePt t="6087" x="387350" y="5118100"/>
          <p14:tracePt t="6088" x="369888" y="5135563"/>
          <p14:tracePt t="6090" x="347663" y="5162550"/>
          <p14:tracePt t="6091" x="342900" y="5168900"/>
          <p14:tracePt t="6097" x="292100" y="5235575"/>
          <p14:tracePt t="6098" x="280988" y="5246688"/>
          <p14:tracePt t="6114" x="157163" y="5403850"/>
          <p14:tracePt t="6115" x="139700" y="5432425"/>
          <p14:tracePt t="6117" x="134938" y="5443538"/>
          <p14:tracePt t="6118" x="123825" y="5454650"/>
          <p14:tracePt t="6131" x="28575" y="5595938"/>
          <p14:tracePt t="6194" x="50800" y="6156325"/>
          <p14:tracePt t="6198" x="84138" y="6189663"/>
          <p14:tracePt t="6207" x="139700" y="6257925"/>
          <p14:tracePt t="6214" x="168275" y="6284913"/>
          <p14:tracePt t="6216" x="196850" y="6308725"/>
          <p14:tracePt t="6222" x="241300" y="6346825"/>
          <p14:tracePt t="6230" x="280988" y="6381750"/>
          <p14:tracePt t="6232" x="285750" y="6386513"/>
          <p14:tracePt t="6235" x="303213" y="6397625"/>
          <p14:tracePt t="6237" x="307975" y="6403975"/>
          <p14:tracePt t="6241" x="325438" y="6415088"/>
          <p14:tracePt t="6242" x="325438" y="6419850"/>
          <p14:tracePt t="6264" x="415925" y="6499225"/>
          <p14:tracePt t="6281" x="488950" y="6599238"/>
          <p14:tracePt t="6284" x="493713" y="6616700"/>
          <p14:tracePt t="6289" x="504825" y="6650038"/>
          <p14:tracePt t="6292" x="511175" y="6667500"/>
          <p14:tracePt t="6294" x="515938" y="6678613"/>
          <p14:tracePt t="6296" x="515938" y="6683375"/>
          <p14:tracePt t="6297" x="515938" y="6694488"/>
          <p14:tracePt t="6299" x="515938" y="6711950"/>
          <p14:tracePt t="6301" x="522288" y="6723063"/>
          <p14:tracePt t="6302" x="522288" y="6729413"/>
          <p14:tracePt t="6314" x="533400" y="68072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63BAD-4289-CD38-6DE7-4631CAFF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시간 복잡도</a:t>
            </a:r>
            <a:r>
              <a:rPr lang="en-US" altLang="ko-KR" dirty="0"/>
              <a:t>, </a:t>
            </a:r>
            <a:r>
              <a:rPr lang="ko-KR" altLang="en-US" dirty="0"/>
              <a:t>공간 복잡도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C78B0-A39B-58BB-BE94-16085EE33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 복잡도 </a:t>
            </a:r>
            <a:r>
              <a:rPr lang="en-US" altLang="ko-KR" dirty="0"/>
              <a:t>: </a:t>
            </a:r>
            <a:r>
              <a:rPr lang="ko-KR" altLang="en-US" dirty="0"/>
              <a:t>입력된 </a:t>
            </a:r>
            <a:r>
              <a:rPr lang="en-US" altLang="ko-KR" dirty="0"/>
              <a:t>N</a:t>
            </a:r>
            <a:r>
              <a:rPr lang="ko-KR" altLang="en-US" dirty="0"/>
              <a:t>의 크기에 따라 실행되는 조작의 수</a:t>
            </a:r>
            <a:endParaRPr lang="en-US" altLang="ko-KR" dirty="0"/>
          </a:p>
          <a:p>
            <a:r>
              <a:rPr lang="ko-KR" altLang="en-US" dirty="0"/>
              <a:t>표기법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최상의 경우 </a:t>
            </a:r>
            <a:r>
              <a:rPr lang="en-US" altLang="ko-KR" dirty="0"/>
              <a:t>– </a:t>
            </a:r>
            <a:r>
              <a:rPr lang="ko-KR" altLang="en-US" dirty="0"/>
              <a:t>오메가 표기법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평균의 경우 </a:t>
            </a:r>
            <a:r>
              <a:rPr lang="en-US" altLang="ko-KR" dirty="0"/>
              <a:t>– </a:t>
            </a:r>
            <a:r>
              <a:rPr lang="ko-KR" altLang="en-US" dirty="0" err="1"/>
              <a:t>세타</a:t>
            </a:r>
            <a:r>
              <a:rPr lang="ko-KR" altLang="en-US" dirty="0"/>
              <a:t> 표기법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최악의 경우 </a:t>
            </a:r>
            <a:r>
              <a:rPr lang="en-US" altLang="ko-KR" dirty="0"/>
              <a:t>– </a:t>
            </a:r>
            <a:r>
              <a:rPr lang="ko-KR" altLang="en-US" dirty="0" err="1"/>
              <a:t>빅오</a:t>
            </a:r>
            <a:r>
              <a:rPr lang="ko-KR" altLang="en-US" dirty="0"/>
              <a:t> 표기법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공간 복잡도 </a:t>
            </a:r>
            <a:r>
              <a:rPr lang="en-US" altLang="ko-KR" dirty="0"/>
              <a:t>: </a:t>
            </a:r>
            <a:r>
              <a:rPr lang="ko-KR" altLang="en-US" dirty="0"/>
              <a:t>알고리즘이 실행될 때 사용하는 메모리의 양</a:t>
            </a:r>
            <a:endParaRPr lang="en-US" altLang="ko-KR" dirty="0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CF674491-0CB9-CF46-6AAC-19D98FDD4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841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52"/>
    </mc:Choice>
    <mc:Fallback>
      <p:transition spd="slow" advTm="53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74" x="10671175" y="6780213"/>
          <p14:tracePt t="2177" x="10587038" y="6700838"/>
          <p14:tracePt t="2179" x="10496550" y="6588125"/>
          <p14:tracePt t="2181" x="10423525" y="6492875"/>
          <p14:tracePt t="2184" x="10361613" y="6408738"/>
          <p14:tracePt t="2186" x="10288588" y="6324600"/>
          <p14:tracePt t="2188" x="10250488" y="6269038"/>
          <p14:tracePt t="2189" x="10204450" y="6211888"/>
          <p14:tracePt t="2191" x="10193338" y="6184900"/>
          <p14:tracePt t="2196" x="10053638" y="5988050"/>
          <p14:tracePt t="2198" x="10009188" y="5910263"/>
          <p14:tracePt t="2200" x="9985375" y="5870575"/>
          <p14:tracePt t="2201" x="9936163" y="5780088"/>
          <p14:tracePt t="2203" x="9885363" y="5691188"/>
          <p14:tracePt t="2204" x="9863138" y="5656263"/>
          <p14:tracePt t="2205" x="9856788" y="5645150"/>
          <p14:tracePt t="2206" x="9839325" y="5611813"/>
          <p14:tracePt t="2207" x="9812338" y="5567363"/>
          <p14:tracePt t="2213" x="9699625" y="5354638"/>
          <p14:tracePt t="2215" x="9655175" y="5264150"/>
          <p14:tracePt t="2217" x="9637713" y="5230813"/>
          <p14:tracePt t="2218" x="9632950" y="5213350"/>
          <p14:tracePt t="2220" x="9564688" y="5089525"/>
          <p14:tracePt t="2227" x="9418638" y="4821238"/>
          <p14:tracePt t="2229" x="9367838" y="4730750"/>
          <p14:tracePt t="2231" x="9312275" y="4630738"/>
          <p14:tracePt t="2232" x="9283700" y="4579938"/>
          <p14:tracePt t="2244" x="8993188" y="4102100"/>
          <p14:tracePt t="2246" x="8986838" y="4090988"/>
          <p14:tracePt t="2248" x="8880475" y="3940175"/>
          <p14:tracePt t="2249" x="8863013" y="3894138"/>
          <p14:tracePt t="2261" x="8577263" y="3519488"/>
          <p14:tracePt t="2278" x="8021638" y="2986088"/>
          <p14:tracePt t="2279" x="7970838" y="2952750"/>
          <p14:tracePt t="2281" x="7847013" y="2867025"/>
          <p14:tracePt t="2283" x="7807325" y="2844800"/>
          <p14:tracePt t="2286" x="7662863" y="2755900"/>
          <p14:tracePt t="2288" x="7639050" y="2744788"/>
          <p14:tracePt t="2289" x="7577138" y="2698750"/>
          <p14:tracePt t="2291" x="7505700" y="2660650"/>
          <p14:tracePt t="2294" x="7392988" y="2598738"/>
          <p14:tracePt t="2296" x="7353300" y="2581275"/>
          <p14:tracePt t="2298" x="7213600" y="2508250"/>
          <p14:tracePt t="2301" x="7134225" y="2463800"/>
          <p14:tracePt t="2303" x="7045325" y="2424113"/>
          <p14:tracePt t="2305" x="6943725" y="2373313"/>
          <p14:tracePt t="2307" x="6910388" y="2357438"/>
          <p14:tracePt t="2313" x="6707188" y="2266950"/>
          <p14:tracePt t="2314" x="6640513" y="2244725"/>
          <p14:tracePt t="2330" x="6073775" y="2036763"/>
          <p14:tracePt t="2332" x="6034088" y="2032000"/>
          <p14:tracePt t="2347" x="5624513" y="1919288"/>
          <p14:tracePt t="2353" x="5473700" y="1890713"/>
          <p14:tracePt t="2355" x="5427663" y="1890713"/>
          <p14:tracePt t="2361" x="5310188" y="1868488"/>
          <p14:tracePt t="2366" x="5197475" y="1852613"/>
          <p14:tracePt t="2370" x="5141913" y="1841500"/>
          <p14:tracePt t="2374" x="5068888" y="1828800"/>
          <p14:tracePt t="2378" x="4989513" y="1824038"/>
          <p14:tracePt t="2383" x="4894263" y="1806575"/>
          <p14:tracePt t="2386" x="4816475" y="1795463"/>
          <p14:tracePt t="2389" x="4759325" y="1784350"/>
          <p14:tracePt t="2392" x="4725988" y="1779588"/>
          <p14:tracePt t="2396" x="4641850" y="1773238"/>
          <p14:tracePt t="2398" x="4608513" y="1768475"/>
          <p14:tracePt t="2400" x="4524375" y="1757363"/>
          <p14:tracePt t="2403" x="4468813" y="1751013"/>
          <p14:tracePt t="2405" x="4429125" y="1751013"/>
          <p14:tracePt t="2407" x="4400550" y="1744663"/>
          <p14:tracePt t="2410" x="4367213" y="1744663"/>
          <p14:tracePt t="2412" x="4322763" y="1733550"/>
          <p14:tracePt t="2413" x="4300538" y="1733550"/>
          <p14:tracePt t="2414" x="4287838" y="1733550"/>
          <p14:tracePt t="2420" x="4210050" y="1733550"/>
          <p14:tracePt t="2423" x="4192588" y="1733550"/>
          <p14:tracePt t="2448" x="3997325" y="1733550"/>
          <p14:tracePt t="2449" x="3984625" y="1733550"/>
          <p14:tracePt t="2464" x="3924300" y="1744663"/>
          <p14:tracePt t="2465" x="3917950" y="1744663"/>
          <p14:tracePt t="2468" x="3913188" y="1744663"/>
          <p14:tracePt t="2475" x="3878263" y="1757363"/>
          <p14:tracePt t="2477" x="3862388" y="1762125"/>
          <p14:tracePt t="2479" x="3851275" y="1768475"/>
          <p14:tracePt t="2481" x="3840163" y="1768475"/>
          <p14:tracePt t="2482" x="3833813" y="1768475"/>
          <p14:tracePt t="2486" x="3811588" y="1773238"/>
          <p14:tracePt t="2487" x="3805238" y="1773238"/>
          <p14:tracePt t="2514" x="3586163" y="1790700"/>
          <p14:tracePt t="2520" x="3513138" y="1790700"/>
          <p14:tracePt t="2527" x="3429000" y="1790700"/>
          <p14:tracePt t="2530" x="3395663" y="1790700"/>
          <p14:tracePt t="2533" x="3340100" y="1790700"/>
          <p14:tracePt t="2537" x="3300413" y="1790700"/>
          <p14:tracePt t="2540" x="3278188" y="1790700"/>
          <p14:tracePt t="2541" x="3255963" y="1790700"/>
          <p14:tracePt t="2543" x="3233738" y="1790700"/>
          <p14:tracePt t="2544" x="3222625" y="1790700"/>
          <p14:tracePt t="2548" x="3198813" y="1790700"/>
          <p14:tracePt t="2551" x="3176588" y="1790700"/>
          <p14:tracePt t="2552" x="3160713" y="1784350"/>
          <p14:tracePt t="2554" x="3143250" y="1784350"/>
          <p14:tracePt t="2555" x="3138488" y="1779588"/>
          <p14:tracePt t="2556" x="3127375" y="1779588"/>
          <p14:tracePt t="2557" x="3121025" y="1779588"/>
          <p14:tracePt t="2558" x="3114675" y="1779588"/>
          <p14:tracePt t="2562" x="3076575" y="1768475"/>
          <p14:tracePt t="2563" x="3070225" y="1768475"/>
          <p14:tracePt t="2576" x="2986088" y="1733550"/>
          <p14:tracePt t="2595" x="2901950" y="1684338"/>
          <p14:tracePt t="2596" x="2897188" y="1677988"/>
          <p14:tracePt t="2611" x="2857500" y="1649413"/>
          <p14:tracePt t="2628" x="2817813" y="1627188"/>
          <p14:tracePt t="2644" x="2773363" y="1604963"/>
          <p14:tracePt t="2646" x="2767013" y="1600200"/>
          <p14:tracePt t="2650" x="2755900" y="1593850"/>
          <p14:tracePt t="2661" x="2727325" y="1576388"/>
          <p14:tracePt t="2678" x="2711450" y="1565275"/>
          <p14:tracePt t="2680" x="2705100" y="1560513"/>
          <p14:tracePt t="2695" x="2700338" y="1554163"/>
          <p14:tracePt t="2711" x="2700338" y="1549400"/>
          <p14:tracePt t="2731" x="2762250" y="1520825"/>
          <p14:tracePt t="2734" x="2778125" y="1509713"/>
          <p14:tracePt t="2738" x="2824163" y="1503363"/>
          <p14:tracePt t="2739" x="2846388" y="1498600"/>
          <p14:tracePt t="2741" x="2873375" y="1492250"/>
          <p14:tracePt t="2742" x="2879725" y="1492250"/>
          <p14:tracePt t="2747" x="2930525" y="1487488"/>
          <p14:tracePt t="2751" x="2997200" y="1481138"/>
          <p14:tracePt t="2752" x="3030538" y="1470025"/>
          <p14:tracePt t="2753" x="3041650" y="1465263"/>
          <p14:tracePt t="2754" x="3065463" y="1465263"/>
          <p14:tracePt t="2755" x="3076575" y="1465263"/>
          <p14:tracePt t="2759" x="3165475" y="1447800"/>
          <p14:tracePt t="2761" x="3187700" y="1447800"/>
          <p14:tracePt t="2762" x="3227388" y="1436688"/>
          <p14:tracePt t="2763" x="3244850" y="1436688"/>
          <p14:tracePt t="2764" x="3255963" y="1436688"/>
          <p14:tracePt t="2776" x="3486150" y="1403350"/>
          <p14:tracePt t="2778" x="3519488" y="1392238"/>
          <p14:tracePt t="2779" x="3541713" y="1392238"/>
          <p14:tracePt t="2781" x="3552825" y="1385888"/>
          <p14:tracePt t="2781" x="3563938" y="1385888"/>
          <p14:tracePt t="2793" x="3721100" y="1374775"/>
          <p14:tracePt t="2795" x="3727450" y="1374775"/>
          <p14:tracePt t="2811" x="3840163" y="1370013"/>
          <p14:tracePt t="2828" x="3917950" y="1370013"/>
          <p14:tracePt t="2845" x="3946525" y="1370013"/>
          <p14:tracePt t="2862" x="3957638" y="1374775"/>
          <p14:tracePt t="2877" x="3968750" y="1374775"/>
          <p14:tracePt t="2894" x="3984625" y="1381125"/>
          <p14:tracePt t="2911" x="4030663" y="1381125"/>
          <p14:tracePt t="2929" x="4075113" y="1381125"/>
          <p14:tracePt t="2932" x="4081463" y="1381125"/>
          <p14:tracePt t="2934" x="4081463" y="1385888"/>
          <p14:tracePt t="2935" x="4086225" y="1385888"/>
          <p14:tracePt t="2943" x="4097338" y="1385888"/>
          <p14:tracePt t="2963" x="4108450" y="1385888"/>
          <p14:tracePt t="3010" x="4114800" y="1385888"/>
          <p14:tracePt t="3012" x="4119563" y="1385888"/>
          <p14:tracePt t="3015" x="4125913" y="1385888"/>
          <p14:tracePt t="3028" x="4148138" y="1392238"/>
          <p14:tracePt t="3045" x="4181475" y="1392238"/>
          <p14:tracePt t="3062" x="4210050" y="1392238"/>
          <p14:tracePt t="3079" x="4243388" y="1392238"/>
          <p14:tracePt t="3094" x="4294188" y="1392238"/>
          <p14:tracePt t="3096" x="4305300" y="1392238"/>
          <p14:tracePt t="3099" x="4311650" y="1397000"/>
          <p14:tracePt t="3102" x="4327525" y="1397000"/>
          <p14:tracePt t="3105" x="4344988" y="1397000"/>
          <p14:tracePt t="3107" x="4356100" y="1397000"/>
          <p14:tracePt t="3110" x="4360863" y="1397000"/>
          <p14:tracePt t="3111" x="4378325" y="1397000"/>
          <p14:tracePt t="3113" x="4389438" y="1397000"/>
          <p14:tracePt t="3115" x="4406900" y="1397000"/>
          <p14:tracePt t="3116" x="4411663" y="1397000"/>
          <p14:tracePt t="3119" x="4440238" y="1397000"/>
          <p14:tracePt t="3121" x="4462463" y="1397000"/>
          <p14:tracePt t="3123" x="4491038" y="1397000"/>
          <p14:tracePt t="3125" x="4502150" y="1397000"/>
          <p14:tracePt t="3128" x="4541838" y="1385888"/>
          <p14:tracePt t="3130" x="4568825" y="1385888"/>
          <p14:tracePt t="3143" x="4714875" y="1374775"/>
          <p14:tracePt t="3163" x="4832350" y="1346200"/>
          <p14:tracePt t="3165" x="4849813" y="1341438"/>
          <p14:tracePt t="3170" x="4872038" y="1335088"/>
          <p14:tracePt t="3172" x="4889500" y="1335088"/>
          <p14:tracePt t="3174" x="4894263" y="1335088"/>
          <p14:tracePt t="3177" x="4922838" y="1335088"/>
          <p14:tracePt t="3179" x="4933950" y="1335088"/>
          <p14:tracePt t="3181" x="4945063" y="1335088"/>
          <p14:tracePt t="3182" x="4962525" y="1335088"/>
          <p14:tracePt t="3184" x="4967288" y="1335088"/>
          <p14:tracePt t="3187" x="4995863" y="1335088"/>
          <p14:tracePt t="3189" x="5006975" y="1335088"/>
          <p14:tracePt t="3213" x="5237163" y="1323975"/>
          <p14:tracePt t="3216" x="5259388" y="1323975"/>
          <p14:tracePt t="3220" x="5287963" y="1323975"/>
          <p14:tracePt t="3221" x="5303838" y="1323975"/>
          <p14:tracePt t="3223" x="5310188" y="1330325"/>
          <p14:tracePt t="3635" x="5303838" y="1330325"/>
          <p14:tracePt t="3642" x="5310188" y="1330325"/>
          <p14:tracePt t="3664" x="5383213" y="1323975"/>
          <p14:tracePt t="3678" x="5405438" y="1319213"/>
          <p14:tracePt t="3694" x="5434013" y="1312863"/>
          <p14:tracePt t="3712" x="5456238" y="1296988"/>
          <p14:tracePt t="3714" x="5461000" y="1290638"/>
          <p14:tracePt t="3727" x="5473700" y="1279525"/>
          <p14:tracePt t="3745" x="5495925" y="1257300"/>
          <p14:tracePt t="3746" x="5500688" y="1257300"/>
          <p14:tracePt t="3762" x="5522913" y="1239838"/>
          <p14:tracePt t="3777" x="5540375" y="1239838"/>
          <p14:tracePt t="3794" x="5557838" y="1239838"/>
          <p14:tracePt t="3811" x="5591175" y="1235075"/>
          <p14:tracePt t="3827" x="5624513" y="1228725"/>
          <p14:tracePt t="3828" x="5630863" y="1228725"/>
          <p14:tracePt t="3844" x="5657850" y="1228725"/>
          <p14:tracePt t="3861" x="5675313" y="1228725"/>
          <p14:tracePt t="3878" x="5680075" y="1228725"/>
          <p14:tracePt t="3895" x="5691188" y="1228725"/>
          <p14:tracePt t="3910" x="5719763" y="1217613"/>
          <p14:tracePt t="3927" x="5759450" y="1206500"/>
          <p14:tracePt t="3945" x="5788025" y="1195388"/>
          <p14:tracePt t="3961" x="5803900" y="1184275"/>
          <p14:tracePt t="3977" x="5826125" y="1177925"/>
          <p14:tracePt t="3996" x="5888038" y="1155700"/>
          <p14:tracePt t="4011" x="5967413" y="1139825"/>
          <p14:tracePt t="4012" x="5978525" y="1133475"/>
          <p14:tracePt t="4013" x="5983288" y="1133475"/>
          <p14:tracePt t="4027" x="6067425" y="1117600"/>
          <p14:tracePt t="4029" x="6078538" y="1117600"/>
          <p14:tracePt t="4030" x="6084888" y="1111250"/>
          <p14:tracePt t="4045" x="6157913" y="1100138"/>
          <p14:tracePt t="4046" x="6169025" y="1100138"/>
          <p14:tracePt t="4062" x="6213475" y="1082675"/>
          <p14:tracePt t="4079" x="6242050" y="1071563"/>
          <p14:tracePt t="4080" x="6246813" y="1071563"/>
          <p14:tracePt t="4095" x="6281738" y="1060450"/>
          <p14:tracePt t="4097" x="6292850" y="1055688"/>
          <p14:tracePt t="4113" x="6365875" y="1044575"/>
          <p14:tracePt t="4129" x="6450013" y="1031875"/>
          <p14:tracePt t="4130" x="6472238" y="1027113"/>
          <p14:tracePt t="4145" x="6567488" y="1016000"/>
          <p14:tracePt t="4147" x="6573838" y="1016000"/>
          <p14:tracePt t="4148" x="6584950" y="1016000"/>
          <p14:tracePt t="4163" x="6702425" y="1009650"/>
          <p14:tracePt t="4164" x="6718300" y="1009650"/>
          <p14:tracePt t="4179" x="6831013" y="1009650"/>
          <p14:tracePt t="4180" x="6837363" y="1009650"/>
          <p14:tracePt t="4181" x="6848475" y="1009650"/>
          <p14:tracePt t="4182" x="6859588" y="1009650"/>
          <p14:tracePt t="4195" x="6937375" y="1016000"/>
          <p14:tracePt t="4196" x="6948488" y="1016000"/>
          <p14:tracePt t="4213" x="7027863" y="1031875"/>
          <p14:tracePt t="4214" x="7032625" y="1031875"/>
          <p14:tracePt t="4228" x="7067550" y="1044575"/>
          <p14:tracePt t="4229" x="7072313" y="1049338"/>
          <p14:tracePt t="4245" x="7094538" y="1060450"/>
          <p14:tracePt t="4246" x="7100888" y="1060450"/>
          <p14:tracePt t="4261" x="7123113" y="1077913"/>
          <p14:tracePt t="4277" x="7151688" y="1089025"/>
          <p14:tracePt t="4294" x="7207250" y="1117600"/>
          <p14:tracePt t="4296" x="7213600" y="1122363"/>
          <p14:tracePt t="4311" x="7286625" y="1155700"/>
          <p14:tracePt t="4313" x="7291388" y="1155700"/>
          <p14:tracePt t="4329" x="7342188" y="1184275"/>
          <p14:tracePt t="4344" x="7392988" y="1212850"/>
          <p14:tracePt t="4346" x="7397750" y="1217613"/>
          <p14:tracePt t="4361" x="7437438" y="1239838"/>
          <p14:tracePt t="4378" x="7481888" y="1257300"/>
          <p14:tracePt t="4380" x="7493000" y="1257300"/>
          <p14:tracePt t="4395" x="7539038" y="1273175"/>
          <p14:tracePt t="4397" x="7554913" y="1273175"/>
          <p14:tracePt t="4401" x="7566025" y="1273175"/>
          <p14:tracePt t="4403" x="7577138" y="1279525"/>
          <p14:tracePt t="4411" x="7623175" y="1285875"/>
          <p14:tracePt t="4413" x="7634288" y="1290638"/>
          <p14:tracePt t="4415" x="7645400" y="1290638"/>
          <p14:tracePt t="4419" x="7650163" y="1290638"/>
          <p14:tracePt t="4420" x="7662863" y="1290638"/>
          <p14:tracePt t="4422" x="7678738" y="1290638"/>
          <p14:tracePt t="4423" x="7689850" y="1290638"/>
          <p14:tracePt t="4429" x="7712075" y="1296988"/>
          <p14:tracePt t="4430" x="7718425" y="1296988"/>
          <p14:tracePt t="4431" x="7729538" y="1296988"/>
          <p14:tracePt t="4433" x="7734300" y="1296988"/>
          <p14:tracePt t="4443" x="7780338" y="1308100"/>
          <p14:tracePt t="4464" x="7820025" y="1312863"/>
          <p14:tracePt t="4479" x="7842250" y="1312863"/>
          <p14:tracePt t="4481" x="7842250" y="1319213"/>
          <p14:tracePt t="4483" x="7847013" y="1319213"/>
          <p14:tracePt t="4493" x="7869238" y="1323975"/>
          <p14:tracePt t="4512" x="7908925" y="1335088"/>
          <p14:tracePt t="4529" x="7942263" y="1346200"/>
          <p14:tracePt t="4543" x="7970838" y="1358900"/>
          <p14:tracePt t="4561" x="8010525" y="1381125"/>
          <p14:tracePt t="4577" x="8043863" y="1403350"/>
          <p14:tracePt t="4593" x="8066088" y="1414463"/>
          <p14:tracePt t="4611" x="8088313" y="1419225"/>
          <p14:tracePt t="4627" x="8094663" y="1425575"/>
          <p14:tracePt t="4666" x="8099425" y="1425575"/>
          <p14:tracePt t="4674" x="8105775" y="1425575"/>
          <p14:tracePt t="4694" x="8128000" y="1425575"/>
          <p14:tracePt t="4712" x="8178800" y="1419225"/>
          <p14:tracePt t="4713" x="8183563" y="1419225"/>
          <p14:tracePt t="4715" x="8189913" y="1419225"/>
          <p14:tracePt t="4726" x="8218488" y="1419225"/>
          <p14:tracePt t="4745" x="8267700" y="1414463"/>
          <p14:tracePt t="4760" x="8313738" y="1414463"/>
          <p14:tracePt t="4779" x="8375650" y="1414463"/>
          <p14:tracePt t="4781" x="8380413" y="1414463"/>
          <p14:tracePt t="4793" x="8402638" y="1408113"/>
          <p14:tracePt t="4811" x="8424863" y="1403350"/>
          <p14:tracePt t="4812" x="8431213" y="1403350"/>
          <p14:tracePt t="4828" x="8448675" y="1403350"/>
          <p14:tracePt t="4830" x="8453438" y="1397000"/>
          <p14:tracePt t="4845" x="8470900" y="1397000"/>
          <p14:tracePt t="4863" x="8493125" y="1397000"/>
          <p14:tracePt t="4878" x="8521700" y="1397000"/>
          <p14:tracePt t="4880" x="8526463" y="1397000"/>
          <p14:tracePt t="4894" x="8555038" y="1403350"/>
          <p14:tracePt t="4896" x="8566150" y="1403350"/>
          <p14:tracePt t="4913" x="8599488" y="1414463"/>
          <p14:tracePt t="4928" x="8628063" y="1425575"/>
          <p14:tracePt t="4930" x="8632825" y="1425575"/>
          <p14:tracePt t="4933" x="8632825" y="1430338"/>
          <p14:tracePt t="4935" x="8639175" y="1430338"/>
          <p14:tracePt t="4944" x="8650288" y="1436688"/>
          <p14:tracePt t="4945" x="8655050" y="1436688"/>
          <p14:tracePt t="4962" x="8678863" y="1447800"/>
          <p14:tracePt t="4963" x="8683625" y="1447800"/>
          <p14:tracePt t="4977" x="8701088" y="1454150"/>
          <p14:tracePt t="4994" x="8723313" y="1454150"/>
          <p14:tracePt t="5012" x="8739188" y="1458913"/>
          <p14:tracePt t="5027" x="8750300" y="1465263"/>
          <p14:tracePt t="5044" x="8763000" y="1470025"/>
          <p14:tracePt t="5061" x="8774113" y="1476375"/>
          <p14:tracePt t="5079" x="8774113" y="1481138"/>
          <p14:tracePt t="5095" x="8785225" y="1492250"/>
          <p14:tracePt t="5110" x="8789988" y="1509713"/>
          <p14:tracePt t="5127" x="8796338" y="1527175"/>
          <p14:tracePt t="5144" x="8801100" y="1554163"/>
          <p14:tracePt t="5161" x="8818563" y="1593850"/>
          <p14:tracePt t="5163" x="8823325" y="1600200"/>
          <p14:tracePt t="5178" x="8847138" y="1622425"/>
          <p14:tracePt t="5195" x="8885238" y="1649413"/>
          <p14:tracePt t="5197" x="8891588" y="1655763"/>
          <p14:tracePt t="5212" x="8931275" y="1666875"/>
          <p14:tracePt t="5213" x="8936038" y="1666875"/>
          <p14:tracePt t="5215" x="8942388" y="1666875"/>
          <p14:tracePt t="5229" x="8997950" y="1671638"/>
          <p14:tracePt t="5232" x="9009063" y="1671638"/>
          <p14:tracePt t="5245" x="9082088" y="1671638"/>
          <p14:tracePt t="5247" x="9093200" y="1671638"/>
          <p14:tracePt t="5250" x="9104313" y="1671638"/>
          <p14:tracePt t="5253" x="9126538" y="1671638"/>
          <p14:tracePt t="5255" x="9137650" y="1671638"/>
          <p14:tracePt t="5257" x="9150350" y="1671638"/>
          <p14:tracePt t="5261" x="9166225" y="1671638"/>
          <p14:tracePt t="5263" x="9183688" y="1671638"/>
          <p14:tracePt t="5268" x="9199563" y="1671638"/>
          <p14:tracePt t="5269" x="9210675" y="1671638"/>
          <p14:tracePt t="5272" x="9228138" y="1666875"/>
          <p14:tracePt t="5274" x="9234488" y="1666875"/>
          <p14:tracePt t="5295" x="9318625" y="1644650"/>
          <p14:tracePt t="5297" x="9323388" y="1644650"/>
          <p14:tracePt t="5312" x="9345613" y="1633538"/>
          <p14:tracePt t="5329" x="9351963" y="1627188"/>
          <p14:tracePt t="5330" x="9351963" y="1622425"/>
          <p14:tracePt t="5345" x="9351963" y="1604963"/>
          <p14:tracePt t="5363" x="9340850" y="1576388"/>
          <p14:tracePt t="5379" x="9318625" y="1560513"/>
          <p14:tracePt t="5395" x="9278938" y="1531938"/>
          <p14:tracePt t="5413" x="9205913" y="1492250"/>
          <p14:tracePt t="5416" x="9194800" y="1492250"/>
          <p14:tracePt t="5419" x="9183688" y="1481138"/>
          <p14:tracePt t="5420" x="9172575" y="1481138"/>
          <p14:tracePt t="5422" x="9166225" y="1476375"/>
          <p14:tracePt t="5424" x="9161463" y="1470025"/>
          <p14:tracePt t="5427" x="9144000" y="1465263"/>
          <p14:tracePt t="5433" x="9121775" y="1454150"/>
          <p14:tracePt t="5435" x="9110663" y="1447800"/>
          <p14:tracePt t="5437" x="9093200" y="1443038"/>
          <p14:tracePt t="5439" x="9088438" y="1443038"/>
          <p14:tracePt t="5440" x="9077325" y="1436688"/>
          <p14:tracePt t="5442" x="9064625" y="1430338"/>
          <p14:tracePt t="5444" x="9053513" y="1425575"/>
          <p14:tracePt t="5446" x="9042400" y="1419225"/>
          <p14:tracePt t="5447" x="9037638" y="1419225"/>
          <p14:tracePt t="5448" x="9031288" y="1414463"/>
          <p14:tracePt t="5452" x="8997950" y="1408113"/>
          <p14:tracePt t="5478" x="8829675" y="1319213"/>
          <p14:tracePt t="5480" x="8812213" y="1312863"/>
          <p14:tracePt t="5494" x="8728075" y="1262063"/>
          <p14:tracePt t="5510" x="8628063" y="1212850"/>
          <p14:tracePt t="5527" x="8537575" y="1212850"/>
          <p14:tracePt t="5528" x="8532813" y="1212850"/>
          <p14:tracePt t="5545" x="8482013" y="1212850"/>
          <p14:tracePt t="5561" x="8435975" y="1212850"/>
          <p14:tracePt t="5578" x="8402638" y="1212850"/>
          <p14:tracePt t="5580" x="8402638" y="1217613"/>
          <p14:tracePt t="5594" x="8397875" y="1217613"/>
          <p14:tracePt t="5723" x="8397875" y="1223963"/>
          <p14:tracePt t="5730" x="8402638" y="1228725"/>
          <p14:tracePt t="5745" x="8420100" y="1239838"/>
          <p14:tracePt t="5763" x="8435975" y="1246188"/>
          <p14:tracePt t="5777" x="8448675" y="1250950"/>
          <p14:tracePt t="5793" x="8453438" y="1250950"/>
          <p14:tracePt t="5810" x="8464550" y="1250950"/>
          <p14:tracePt t="5827" x="8475663" y="1250950"/>
          <p14:tracePt t="5844" x="8482013" y="1250950"/>
          <p14:tracePt t="5962" x="8486775" y="1250950"/>
          <p14:tracePt t="5968" x="8497888" y="1246188"/>
          <p14:tracePt t="5979" x="8521700" y="1235075"/>
          <p14:tracePt t="5982" x="8532813" y="1235075"/>
          <p14:tracePt t="5986" x="8548688" y="1228725"/>
          <p14:tracePt t="5991" x="8566150" y="1217613"/>
          <p14:tracePt t="5995" x="8588375" y="1212850"/>
          <p14:tracePt t="6003" x="8621713" y="1195388"/>
          <p14:tracePt t="6005" x="8639175" y="1189038"/>
          <p14:tracePt t="6010" x="8655050" y="1184275"/>
          <p14:tracePt t="6013" x="8678863" y="1177925"/>
          <p14:tracePt t="6016" x="8694738" y="1173163"/>
          <p14:tracePt t="6021" x="8716963" y="1162050"/>
          <p14:tracePt t="6022" x="8723313" y="1162050"/>
          <p14:tracePt t="6024" x="8734425" y="1155700"/>
          <p14:tracePt t="6026" x="8745538" y="1150938"/>
          <p14:tracePt t="6029" x="8750300" y="1150938"/>
          <p14:tracePt t="6032" x="8767763" y="1139825"/>
          <p14:tracePt t="6032" x="8774113" y="1139825"/>
          <p14:tracePt t="6037" x="8796338" y="1133475"/>
          <p14:tracePt t="6039" x="8801100" y="1128713"/>
          <p14:tracePt t="6061" x="8863013" y="1100138"/>
          <p14:tracePt t="6078" x="8869363" y="1100138"/>
          <p14:tracePt t="6095" x="8880475" y="1093788"/>
          <p14:tracePt t="6113" x="8920163" y="1089025"/>
          <p14:tracePt t="6129" x="8975725" y="1089025"/>
          <p14:tracePt t="6130" x="8980488" y="1089025"/>
          <p14:tracePt t="6145" x="9053513" y="1089025"/>
          <p14:tracePt t="6147" x="9070975" y="1089025"/>
          <p14:tracePt t="6150" x="9088438" y="1089025"/>
          <p14:tracePt t="6154" x="9104313" y="1093788"/>
          <p14:tracePt t="6157" x="9115425" y="1093788"/>
          <p14:tracePt t="6160" x="9126538" y="1100138"/>
          <p14:tracePt t="6162" x="9144000" y="1100138"/>
          <p14:tracePt t="6163" x="9150350" y="1100138"/>
          <p14:tracePt t="6166" x="9172575" y="1104900"/>
          <p14:tracePt t="6178" x="9239250" y="1122363"/>
          <p14:tracePt t="6180" x="9261475" y="1128713"/>
          <p14:tracePt t="6195" x="9391650" y="1162050"/>
          <p14:tracePt t="6197" x="9407525" y="1166813"/>
          <p14:tracePt t="6200" x="9447213" y="1173163"/>
          <p14:tracePt t="6202" x="9458325" y="1177925"/>
          <p14:tracePt t="6204" x="9475788" y="1189038"/>
          <p14:tracePt t="6207" x="9509125" y="1189038"/>
          <p14:tracePt t="6210" x="9513888" y="1189038"/>
          <p14:tracePt t="6211" x="9537700" y="1201738"/>
          <p14:tracePt t="6212" x="9559925" y="1206500"/>
          <p14:tracePt t="6216" x="9593263" y="1212850"/>
          <p14:tracePt t="6218" x="9615488" y="1217613"/>
          <p14:tracePt t="6228" x="9694863" y="1228725"/>
          <p14:tracePt t="6229" x="9699625" y="1228725"/>
          <p14:tracePt t="6231" x="9732963" y="1235075"/>
          <p14:tracePt t="6234" x="9750425" y="1239838"/>
          <p14:tracePt t="6237" x="9772650" y="1239838"/>
          <p14:tracePt t="6238" x="9783763" y="1239838"/>
          <p14:tracePt t="6243" x="9817100" y="1246188"/>
          <p14:tracePt t="6245" x="9828213" y="1250950"/>
          <p14:tracePt t="6246" x="9839325" y="1250950"/>
          <p14:tracePt t="6261" x="9952038" y="1250950"/>
          <p14:tracePt t="6278" x="10120313" y="1246188"/>
          <p14:tracePt t="6280" x="10160000" y="1235075"/>
          <p14:tracePt t="6282" x="10177463" y="1235075"/>
          <p14:tracePt t="6286" x="10221913" y="1228725"/>
          <p14:tracePt t="6289" x="10261600" y="1223963"/>
          <p14:tracePt t="6290" x="10294938" y="1217613"/>
          <p14:tracePt t="6292" x="10328275" y="1212850"/>
          <p14:tracePt t="6295" x="10361613" y="1212850"/>
          <p14:tracePt t="6297" x="10418763" y="1195388"/>
          <p14:tracePt t="6299" x="10434638" y="1195388"/>
          <p14:tracePt t="6302" x="10518775" y="1177925"/>
          <p14:tracePt t="6304" x="10553700" y="1173163"/>
          <p14:tracePt t="6306" x="10598150" y="1166813"/>
          <p14:tracePt t="6310" x="10642600" y="1162050"/>
          <p14:tracePt t="6312" x="10675938" y="1150938"/>
          <p14:tracePt t="6313" x="10710863" y="1150938"/>
          <p14:tracePt t="6315" x="10744200" y="1139825"/>
          <p14:tracePt t="6319" x="10771188" y="1139825"/>
          <p14:tracePt t="6320" x="10806113" y="1133475"/>
          <p14:tracePt t="6324" x="10890250" y="1117600"/>
          <p14:tracePt t="6344" x="11187113" y="1071563"/>
          <p14:tracePt t="6346" x="11204575" y="1071563"/>
          <p14:tracePt t="6348" x="11226800" y="1066800"/>
          <p14:tracePt t="6352" x="11260138" y="1055688"/>
          <p14:tracePt t="6353" x="11271250" y="1055688"/>
          <p14:tracePt t="6361" x="11333163" y="1038225"/>
          <p14:tracePt t="6364" x="11366500" y="1031875"/>
          <p14:tracePt t="6366" x="11383963" y="1031875"/>
          <p14:tracePt t="6370" x="11399838" y="1027113"/>
          <p14:tracePt t="6372" x="11412538" y="1027113"/>
          <p14:tracePt t="6374" x="11428413" y="1020763"/>
          <p14:tracePt t="6376" x="11434763" y="1020763"/>
          <p14:tracePt t="6378" x="11445875" y="1016000"/>
          <p14:tracePt t="6382" x="11456988" y="1016000"/>
          <p14:tracePt t="6394" x="11496675" y="1004888"/>
          <p14:tracePt t="6396" x="11507788" y="1004888"/>
          <p14:tracePt t="6399" x="11512550" y="1004888"/>
          <p14:tracePt t="6401" x="11518900" y="1004888"/>
          <p14:tracePt t="6403" x="11523663" y="1004888"/>
          <p14:tracePt t="6405" x="11530013" y="1004888"/>
          <p14:tracePt t="6411" x="11534775" y="1004888"/>
          <p14:tracePt t="6412" x="11541125" y="1004888"/>
          <p14:tracePt t="6414" x="11541125" y="998538"/>
          <p14:tracePt t="6428" x="11552238" y="993775"/>
          <p14:tracePt t="6431" x="11552238" y="987425"/>
          <p14:tracePt t="6445" x="11552238" y="976313"/>
          <p14:tracePt t="6463" x="11552238" y="954088"/>
          <p14:tracePt t="6478" x="11552238" y="942975"/>
          <p14:tracePt t="6495" x="11552238" y="936625"/>
          <p14:tracePt t="6512" x="11552238" y="942975"/>
          <p14:tracePt t="6529" x="11518900" y="960438"/>
          <p14:tracePt t="6532" x="11496675" y="971550"/>
          <p14:tracePt t="6535" x="11490325" y="971550"/>
          <p14:tracePt t="6538" x="11468100" y="982663"/>
          <p14:tracePt t="6540" x="11450638" y="993775"/>
          <p14:tracePt t="6544" x="11428413" y="998538"/>
          <p14:tracePt t="6547" x="11399838" y="1009650"/>
          <p14:tracePt t="6552" x="11372850" y="1016000"/>
          <p14:tracePt t="6556" x="11333163" y="1027113"/>
          <p14:tracePt t="6560" x="11271250" y="1044575"/>
          <p14:tracePt t="6563" x="11237913" y="1044575"/>
          <p14:tracePt t="6566" x="11204575" y="1049338"/>
          <p14:tracePt t="6570" x="11153775" y="1049338"/>
          <p14:tracePt t="6572" x="11102975" y="1055688"/>
          <p14:tracePt t="6575" x="11052175" y="1055688"/>
          <p14:tracePt t="6579" x="10996613" y="1066800"/>
          <p14:tracePt t="6582" x="10890250" y="1066800"/>
          <p14:tracePt t="6586" x="10810875" y="1066800"/>
          <p14:tracePt t="6589" x="10710863" y="1066800"/>
          <p14:tracePt t="6593" x="10580688" y="1066800"/>
          <p14:tracePt t="6595" x="10485438" y="1066800"/>
          <p14:tracePt t="6597" x="10407650" y="1066800"/>
          <p14:tracePt t="6600" x="10317163" y="1066800"/>
          <p14:tracePt t="6604" x="10177463" y="1066800"/>
          <p14:tracePt t="6607" x="10036175" y="1066800"/>
          <p14:tracePt t="6610" x="9890125" y="1066800"/>
          <p14:tracePt t="6612" x="9732963" y="1066800"/>
          <p14:tracePt t="6615" x="9582150" y="1066800"/>
          <p14:tracePt t="6620" x="9363075" y="1066800"/>
          <p14:tracePt t="6622" x="9217025" y="1066800"/>
          <p14:tracePt t="6625" x="9059863" y="1066800"/>
          <p14:tracePt t="6628" x="8818563" y="1066800"/>
          <p14:tracePt t="6631" x="8666163" y="1066800"/>
          <p14:tracePt t="6633" x="8526463" y="1066800"/>
          <p14:tracePt t="6636" x="8347075" y="1066800"/>
          <p14:tracePt t="6638" x="8285163" y="1066800"/>
          <p14:tracePt t="6639" x="8201025" y="1066800"/>
          <p14:tracePt t="6641" x="8121650" y="1066800"/>
          <p14:tracePt t="6644" x="7880350" y="1066800"/>
          <p14:tracePt t="6663" x="7021513" y="1071563"/>
          <p14:tracePt t="6668" x="6842125" y="1082675"/>
          <p14:tracePt t="6671" x="6713538" y="1089025"/>
          <p14:tracePt t="6673" x="6651625" y="1089025"/>
          <p14:tracePt t="6679" x="6472238" y="1104900"/>
          <p14:tracePt t="6682" x="6399213" y="1117600"/>
          <p14:tracePt t="6687" x="6308725" y="1122363"/>
          <p14:tracePt t="6690" x="6224588" y="1128713"/>
          <p14:tracePt t="6693" x="6191250" y="1133475"/>
          <p14:tracePt t="6695" x="6129338" y="1144588"/>
          <p14:tracePt t="6697" x="6089650" y="1150938"/>
          <p14:tracePt t="6699" x="6056313" y="1150938"/>
          <p14:tracePt t="6702" x="6029325" y="1155700"/>
          <p14:tracePt t="6703" x="5994400" y="1162050"/>
          <p14:tracePt t="6704" x="5983288" y="1162050"/>
          <p14:tracePt t="6705" x="5978525" y="1162050"/>
          <p14:tracePt t="6709" x="5938838" y="1162050"/>
          <p14:tracePt t="6710" x="5910263" y="1173163"/>
          <p14:tracePt t="6711" x="5899150" y="1173163"/>
          <p14:tracePt t="6729" x="5741988" y="1189038"/>
          <p14:tracePt t="6733" x="5726113" y="1195388"/>
          <p14:tracePt t="6744" x="5641975" y="1201738"/>
          <p14:tracePt t="6746" x="5630863" y="1206500"/>
          <p14:tracePt t="6749" x="5618163" y="1206500"/>
          <p14:tracePt t="6751" x="5595938" y="1206500"/>
          <p14:tracePt t="6754" x="5584825" y="1212850"/>
          <p14:tracePt t="6756" x="5573713" y="1212850"/>
          <p14:tracePt t="6758" x="5545138" y="1217613"/>
          <p14:tracePt t="6760" x="5534025" y="1217613"/>
          <p14:tracePt t="6762" x="5529263" y="1217613"/>
          <p14:tracePt t="6765" x="5507038" y="1223963"/>
          <p14:tracePt t="6766" x="5500688" y="1223963"/>
          <p14:tracePt t="6768" x="5489575" y="1223963"/>
          <p14:tracePt t="6770" x="5484813" y="1228725"/>
          <p14:tracePt t="6778" x="5427663" y="1235075"/>
          <p14:tracePt t="6780" x="5416550" y="1235075"/>
          <p14:tracePt t="6783" x="5405438" y="1235075"/>
          <p14:tracePt t="6786" x="5387975" y="1235075"/>
          <p14:tracePt t="6788" x="5383213" y="1235075"/>
          <p14:tracePt t="6795" x="5360988" y="1235075"/>
          <p14:tracePt t="6797" x="5349875" y="1235075"/>
          <p14:tracePt t="6799" x="5343525" y="1235075"/>
          <p14:tracePt t="6810" x="5292725" y="1235075"/>
          <p14:tracePt t="6812" x="5287963" y="1235075"/>
          <p14:tracePt t="6827" x="5208588" y="1223963"/>
          <p14:tracePt t="6829" x="5203825" y="1223963"/>
          <p14:tracePt t="6844" x="5108575" y="1212850"/>
          <p14:tracePt t="6862" x="5000625" y="1195388"/>
          <p14:tracePt t="6864" x="4989513" y="1195388"/>
          <p14:tracePt t="6879" x="4940300" y="1177925"/>
          <p14:tracePt t="6881" x="4933950" y="1173163"/>
          <p14:tracePt t="6884" x="4929188" y="1173163"/>
          <p14:tracePt t="6895" x="4905375" y="1162050"/>
          <p14:tracePt t="6897" x="4900613" y="1162050"/>
          <p14:tracePt t="6899" x="4894263" y="1155700"/>
          <p14:tracePt t="6910" x="4867275" y="1150938"/>
          <p14:tracePt t="6913" x="4860925" y="1144588"/>
          <p14:tracePt t="6929" x="4810125" y="1139825"/>
          <p14:tracePt t="6945" x="4743450" y="1139825"/>
          <p14:tracePt t="6948" x="4721225" y="1133475"/>
          <p14:tracePt t="6953" x="4692650" y="1133475"/>
          <p14:tracePt t="6958" x="4670425" y="1133475"/>
          <p14:tracePt t="6963" x="4637088" y="1133475"/>
          <p14:tracePt t="6967" x="4614863" y="1133475"/>
          <p14:tracePt t="6972" x="4586288" y="1128713"/>
          <p14:tracePt t="6976" x="4564063" y="1128713"/>
          <p14:tracePt t="6979" x="4541838" y="1128713"/>
          <p14:tracePt t="6982" x="4529138" y="1128713"/>
          <p14:tracePt t="6986" x="4513263" y="1128713"/>
          <p14:tracePt t="6989" x="4502150" y="1128713"/>
          <p14:tracePt t="6994" x="4484688" y="1128713"/>
          <p14:tracePt t="6997" x="4473575" y="1128713"/>
          <p14:tracePt t="7001" x="4462463" y="1128713"/>
          <p14:tracePt t="7005" x="4451350" y="1128713"/>
          <p14:tracePt t="7010" x="4440238" y="1128713"/>
          <p14:tracePt t="7012" x="4433888" y="1128713"/>
          <p14:tracePt t="7016" x="4422775" y="1128713"/>
          <p14:tracePt t="7029" x="4384675" y="1128713"/>
          <p14:tracePt t="7033" x="4371975" y="1128713"/>
          <p14:tracePt t="7037" x="4356100" y="1128713"/>
          <p14:tracePt t="7040" x="4333875" y="1133475"/>
          <p14:tracePt t="7043" x="4322763" y="1133475"/>
          <p14:tracePt t="7064" x="4187825" y="1150938"/>
          <p14:tracePt t="7070" x="4137025" y="1162050"/>
          <p14:tracePt t="7074" x="4103688" y="1162050"/>
          <p14:tracePt t="7078" x="4070350" y="1166813"/>
          <p14:tracePt t="7082" x="4041775" y="1177925"/>
          <p14:tracePt t="7087" x="3990975" y="1184275"/>
          <p14:tracePt t="7089" x="3962400" y="1184275"/>
          <p14:tracePt t="7093" x="3946525" y="1189038"/>
          <p14:tracePt t="7096" x="3895725" y="1195388"/>
          <p14:tracePt t="7099" x="3867150" y="1195388"/>
          <p14:tracePt t="7102" x="3840163" y="1201738"/>
          <p14:tracePt t="7105" x="3816350" y="1206500"/>
          <p14:tracePt t="7109" x="3794125" y="1206500"/>
          <p14:tracePt t="7113" x="3756025" y="1212850"/>
          <p14:tracePt t="7117" x="3732213" y="1217613"/>
          <p14:tracePt t="7120" x="3709988" y="1217613"/>
          <p14:tracePt t="7123" x="3687763" y="1223963"/>
          <p14:tracePt t="7126" x="3670300" y="1228725"/>
          <p14:tracePt t="7129" x="3648075" y="1228725"/>
          <p14:tracePt t="7131" x="3632200" y="1235075"/>
          <p14:tracePt t="7134" x="3621088" y="1235075"/>
          <p14:tracePt t="7137" x="3592513" y="1239838"/>
          <p14:tracePt t="7140" x="3570288" y="1246188"/>
          <p14:tracePt t="7145" x="3525838" y="1250950"/>
          <p14:tracePt t="7148" x="3502025" y="1257300"/>
          <p14:tracePt t="7153" x="3475038" y="1262063"/>
          <p14:tracePt t="7156" x="3441700" y="1268413"/>
          <p14:tracePt t="7160" x="3429000" y="1268413"/>
          <p14:tracePt t="7164" x="3379788" y="1273175"/>
          <p14:tracePt t="7166" x="3355975" y="1285875"/>
          <p14:tracePt t="7170" x="3328988" y="1285875"/>
          <p14:tracePt t="7174" x="3306763" y="1290638"/>
          <p14:tracePt t="7177" x="3271838" y="1308100"/>
          <p14:tracePt t="7180" x="3244850" y="1312863"/>
          <p14:tracePt t="7184" x="3222625" y="1319213"/>
          <p14:tracePt t="7187" x="3198813" y="1319213"/>
          <p14:tracePt t="7189" x="3187700" y="1323975"/>
          <p14:tracePt t="7200" x="3114675" y="1341438"/>
          <p14:tracePt t="7204" x="3092450" y="1352550"/>
          <p14:tracePt t="7206" x="3076575" y="1358900"/>
          <p14:tracePt t="7209" x="3065463" y="1363663"/>
          <p14:tracePt t="7211" x="3054350" y="1370013"/>
          <p14:tracePt t="7222" x="3003550" y="1392238"/>
          <p14:tracePt t="7224" x="2997200" y="1397000"/>
          <p14:tracePt t="7227" x="2986088" y="1397000"/>
          <p14:tracePt t="7229" x="2974975" y="1403350"/>
          <p14:tracePt t="7231" x="2968625" y="1408113"/>
          <p14:tracePt t="7233" x="2963863" y="1408113"/>
          <p14:tracePt t="7247" x="2908300" y="1430338"/>
          <p14:tracePt t="7252" x="2890838" y="1436688"/>
          <p14:tracePt t="7256" x="2873375" y="1447800"/>
          <p14:tracePt t="7260" x="2862263" y="1454150"/>
          <p14:tracePt t="7264" x="2851150" y="1458913"/>
          <p14:tracePt t="7268" x="2840038" y="1465263"/>
          <p14:tracePt t="7272" x="2828925" y="1470025"/>
          <p14:tracePt t="7277" x="2817813" y="1476375"/>
          <p14:tracePt t="7281" x="2800350" y="1487488"/>
          <p14:tracePt t="7284" x="2795588" y="1492250"/>
          <p14:tracePt t="7286" x="2784475" y="1498600"/>
          <p14:tracePt t="7289" x="2778125" y="1498600"/>
          <p14:tracePt t="7294" x="2755900" y="1509713"/>
          <p14:tracePt t="7298" x="2740025" y="1520825"/>
          <p14:tracePt t="7301" x="2727325" y="1527175"/>
          <p14:tracePt t="7303" x="2711450" y="1531938"/>
          <p14:tracePt t="7305" x="2700338" y="1538288"/>
          <p14:tracePt t="7306" x="2693988" y="1538288"/>
          <p14:tracePt t="7307" x="2689225" y="1543050"/>
          <p14:tracePt t="7314" x="2643188" y="1560513"/>
          <p14:tracePt t="7317" x="2620963" y="1565275"/>
          <p14:tracePt t="7319" x="2605088" y="1571625"/>
          <p14:tracePt t="7320" x="2598738" y="1571625"/>
          <p14:tracePt t="7329" x="2520950" y="1593850"/>
          <p14:tracePt t="7332" x="2497138" y="1600200"/>
          <p14:tracePt t="7335" x="2474913" y="1604963"/>
          <p14:tracePt t="7338" x="2459038" y="1611313"/>
          <p14:tracePt t="7339" x="2447925" y="1616075"/>
          <p14:tracePt t="7341" x="2430463" y="1622425"/>
          <p14:tracePt t="7344" x="2408238" y="1627188"/>
          <p14:tracePt t="7345" x="2401888" y="1627188"/>
          <p14:tracePt t="7348" x="2386013" y="1633538"/>
          <p14:tracePt t="7362" x="2306638" y="1666875"/>
          <p14:tracePt t="7364" x="2295525" y="1671638"/>
          <p14:tracePt t="7369" x="2284413" y="1677988"/>
          <p14:tracePt t="7372" x="2279650" y="1684338"/>
          <p14:tracePt t="7374" x="2273300" y="1684338"/>
          <p14:tracePt t="7380" x="2268538" y="1689100"/>
          <p14:tracePt t="7383" x="2268538" y="1695450"/>
          <p14:tracePt t="7395" x="2262188" y="1700213"/>
          <p14:tracePt t="7411" x="2262188" y="1706563"/>
          <p14:tracePt t="7469" x="2255838" y="1706563"/>
          <p14:tracePt t="7471" x="2255838" y="1711325"/>
          <p14:tracePt t="7480" x="2251075" y="1711325"/>
          <p14:tracePt t="7494" x="2244725" y="1722438"/>
          <p14:tracePt t="7496" x="2244725" y="1728788"/>
          <p14:tracePt t="7512" x="2239963" y="1757363"/>
          <p14:tracePt t="7515" x="2233613" y="1762125"/>
          <p14:tracePt t="7528" x="2233613" y="1773238"/>
          <p14:tracePt t="7599" x="2228850" y="1773238"/>
          <p14:tracePt t="7606" x="2222500" y="1773238"/>
          <p14:tracePt t="7629" x="2206625" y="1773238"/>
          <p14:tracePt t="7645" x="2195513" y="1773238"/>
          <p14:tracePt t="7665" x="2189163" y="1773238"/>
          <p14:tracePt t="7680" x="2171700" y="1773238"/>
          <p14:tracePt t="7683" x="2160588" y="1773238"/>
          <p14:tracePt t="7685" x="2155825" y="1773238"/>
          <p14:tracePt t="7696" x="2127250" y="1773238"/>
          <p14:tracePt t="7697" x="2122488" y="1773238"/>
          <p14:tracePt t="7713" x="2065338" y="1779588"/>
          <p14:tracePt t="7730" x="2009775" y="1790700"/>
          <p14:tracePt t="7732" x="2003425" y="1795463"/>
          <p14:tracePt t="7733" x="1992313" y="1795463"/>
          <p14:tracePt t="7746" x="1958975" y="1812925"/>
          <p14:tracePt t="7746" x="1947863" y="1812925"/>
          <p14:tracePt t="7762" x="1885950" y="1841500"/>
          <p14:tracePt t="7764" x="1881188" y="1846263"/>
          <p14:tracePt t="7766" x="1868488" y="1852613"/>
          <p14:tracePt t="7768" x="1863725" y="1857375"/>
          <p14:tracePt t="7779" x="1830388" y="1874838"/>
          <p14:tracePt t="7782" x="1812925" y="1885950"/>
          <p14:tracePt t="7785" x="1801813" y="1897063"/>
          <p14:tracePt t="7787" x="1784350" y="1901825"/>
          <p14:tracePt t="7789" x="1779588" y="1901825"/>
          <p14:tracePt t="7791" x="1773238" y="1908175"/>
          <p14:tracePt t="7793" x="1762125" y="1919288"/>
          <p14:tracePt t="7794" x="1757363" y="1919288"/>
          <p14:tracePt t="7797" x="1746250" y="1925638"/>
          <p14:tracePt t="7799" x="1735138" y="1936750"/>
          <p14:tracePt t="7802" x="1728788" y="1936750"/>
          <p14:tracePt t="7803" x="1717675" y="1947863"/>
          <p14:tracePt t="7810" x="1700213" y="1958975"/>
          <p14:tracePt t="7810" x="1684338" y="1970088"/>
          <p14:tracePt t="7827" x="1604963" y="2009775"/>
          <p14:tracePt t="7843" x="1516063" y="2032000"/>
          <p14:tracePt t="7861" x="1425575" y="2043113"/>
          <p14:tracePt t="7876" x="1374775" y="2047875"/>
          <p14:tracePt t="7893" x="1347788" y="2047875"/>
          <p14:tracePt t="7910" x="1323975" y="2054225"/>
          <p14:tracePt t="7927" x="1279525" y="2070100"/>
          <p14:tracePt t="7928" x="1279525" y="2076450"/>
          <p14:tracePt t="7943" x="1223963" y="2098675"/>
          <p14:tracePt t="7944" x="1212850" y="2098675"/>
          <p14:tracePt t="7945" x="1206500" y="2105025"/>
          <p14:tracePt t="7960" x="1144588" y="2132013"/>
          <p14:tracePt t="7978" x="1089025" y="2160588"/>
          <p14:tracePt t="7994" x="1055688" y="2171700"/>
          <p14:tracePt t="8011" x="1049338" y="2178050"/>
          <p14:tracePt t="8039" x="1044575" y="2178050"/>
          <p14:tracePt t="8052" x="1038225" y="2178050"/>
          <p14:tracePt t="8062" x="1033463" y="2178050"/>
          <p14:tracePt t="8116" x="1038225" y="2178050"/>
          <p14:tracePt t="8121" x="1044575" y="2178050"/>
          <p14:tracePt t="8146" x="1122363" y="2178050"/>
          <p14:tracePt t="8164" x="1252538" y="2178050"/>
          <p14:tracePt t="8165" x="1257300" y="2171700"/>
          <p14:tracePt t="8167" x="1263650" y="2171700"/>
          <p14:tracePt t="8168" x="1274763" y="2171700"/>
          <p14:tracePt t="8180" x="1336675" y="2166938"/>
          <p14:tracePt t="8183" x="1352550" y="2166938"/>
          <p14:tracePt t="8184" x="1363663" y="2166938"/>
          <p14:tracePt t="8185" x="1374775" y="2166938"/>
          <p14:tracePt t="8194" x="1425575" y="2149475"/>
          <p14:tracePt t="8195" x="1431925" y="2149475"/>
          <p14:tracePt t="8196" x="1447800" y="2149475"/>
          <p14:tracePt t="8197" x="1454150" y="2149475"/>
          <p14:tracePt t="8198" x="1458913" y="2149475"/>
          <p14:tracePt t="8212" x="1531938" y="2149475"/>
          <p14:tracePt t="8228" x="1600200" y="2149475"/>
          <p14:tracePt t="8244" x="1644650" y="2149475"/>
          <p14:tracePt t="8262" x="1684338" y="2149475"/>
          <p14:tracePt t="8277" x="1700213" y="2155825"/>
          <p14:tracePt t="8293" x="1706563" y="2160588"/>
          <p14:tracePt t="8329" x="1706563" y="2166938"/>
          <p14:tracePt t="8371" x="1706563" y="2171700"/>
          <p14:tracePt t="8382" x="1706563" y="2178050"/>
          <p14:tracePt t="8395" x="1706563" y="2189163"/>
          <p14:tracePt t="8412" x="1711325" y="2200275"/>
          <p14:tracePt t="8427" x="1717675" y="2205038"/>
          <p14:tracePt t="8444" x="1717675" y="2211388"/>
          <p14:tracePt t="8473" x="1724025" y="2211388"/>
          <p14:tracePt t="8483" x="1728788" y="2211388"/>
          <p14:tracePt t="8495" x="1735138" y="2216150"/>
          <p14:tracePt t="8513" x="1757363" y="2227263"/>
          <p14:tracePt t="8529" x="1779588" y="2233613"/>
          <p14:tracePt t="8545" x="1795463" y="2239963"/>
          <p14:tracePt t="8563" x="1812925" y="2244725"/>
          <p14:tracePt t="8578" x="1830388" y="2251075"/>
          <p14:tracePt t="8594" x="1846263" y="2255838"/>
          <p14:tracePt t="8613" x="1897063" y="2262188"/>
          <p14:tracePt t="8615" x="1903413" y="2266950"/>
          <p14:tracePt t="8628" x="1952625" y="2266950"/>
          <p14:tracePt t="8630" x="1965325" y="2266950"/>
          <p14:tracePt t="8644" x="2003425" y="2278063"/>
          <p14:tracePt t="8663" x="2049463" y="2289175"/>
          <p14:tracePt t="8678" x="2082800" y="2300288"/>
          <p14:tracePt t="8695" x="2138363" y="2311400"/>
          <p14:tracePt t="8697" x="2144713" y="2317750"/>
          <p14:tracePt t="8700" x="2155825" y="2317750"/>
          <p14:tracePt t="8703" x="2166938" y="2317750"/>
          <p14:tracePt t="8712" x="2195513" y="2324100"/>
          <p14:tracePt t="8714" x="2206625" y="2328863"/>
          <p14:tracePt t="8716" x="2217738" y="2328863"/>
          <p14:tracePt t="8720" x="2228850" y="2328863"/>
          <p14:tracePt t="8722" x="2239963" y="2335213"/>
          <p14:tracePt t="8727" x="2251075" y="2335213"/>
          <p14:tracePt t="8728" x="2262188" y="2335213"/>
          <p14:tracePt t="8729" x="2262188" y="2339975"/>
          <p14:tracePt t="8745" x="2306638" y="2351088"/>
          <p14:tracePt t="8761" x="2339975" y="2357438"/>
          <p14:tracePt t="8778" x="2363788" y="2362200"/>
          <p14:tracePt t="8794" x="2379663" y="2362200"/>
          <p14:tracePt t="8851" x="2386013" y="2362200"/>
          <p14:tracePt t="8864" x="2390775" y="2362200"/>
          <p14:tracePt t="8879" x="2397125" y="2362200"/>
          <p14:tracePt t="8895" x="2408238" y="2357438"/>
          <p14:tracePt t="8911" x="2408238" y="2351088"/>
          <p14:tracePt t="8928" x="2419350" y="2335213"/>
          <p14:tracePt t="8944" x="2425700" y="2311400"/>
          <p14:tracePt t="8962" x="2430463" y="2295525"/>
          <p14:tracePt t="8978" x="2441575" y="2278063"/>
          <p14:tracePt t="8994" x="2459038" y="2262188"/>
          <p14:tracePt t="9013" x="2481263" y="2251075"/>
          <p14:tracePt t="9029" x="2492375" y="2244725"/>
          <p14:tracePt t="9044" x="2509838" y="2239963"/>
          <p14:tracePt t="9061" x="2525713" y="2227263"/>
          <p14:tracePt t="9076" x="2532063" y="2227263"/>
          <p14:tracePt t="9095" x="2536825" y="2227263"/>
          <p14:tracePt t="9117" x="2543175" y="2227263"/>
          <p14:tracePt t="9128" x="2554288" y="2227263"/>
          <p14:tracePt t="9145" x="2582863" y="2227263"/>
          <p14:tracePt t="9162" x="2638425" y="2239963"/>
          <p14:tracePt t="9179" x="2711450" y="2251075"/>
          <p14:tracePt t="9182" x="2722563" y="2251075"/>
          <p14:tracePt t="9195" x="2784475" y="2262188"/>
          <p14:tracePt t="9199" x="2795588" y="2262188"/>
          <p14:tracePt t="9201" x="2795588" y="2266950"/>
          <p14:tracePt t="9205" x="2806700" y="2266950"/>
          <p14:tracePt t="9207" x="2817813" y="2266950"/>
          <p14:tracePt t="9214" x="2835275" y="2273300"/>
          <p14:tracePt t="9215" x="2840038" y="2273300"/>
          <p14:tracePt t="9228" x="2851150" y="2273300"/>
          <p14:tracePt t="9244" x="2862263" y="2273300"/>
          <p14:tracePt t="9268" x="2868613" y="2273300"/>
          <p14:tracePt t="9280" x="2879725" y="2273300"/>
          <p14:tracePt t="9282" x="2884488" y="2273300"/>
          <p14:tracePt t="9295" x="2897188" y="2273300"/>
          <p14:tracePt t="9312" x="2913063" y="2273300"/>
          <p14:tracePt t="9314" x="2919413" y="2266950"/>
          <p14:tracePt t="9329" x="2935288" y="2266950"/>
          <p14:tracePt t="9345" x="2957513" y="2266950"/>
          <p14:tracePt t="9363" x="2997200" y="2266950"/>
          <p14:tracePt t="9379" x="3041650" y="2278063"/>
          <p14:tracePt t="9381" x="3048000" y="2278063"/>
          <p14:tracePt t="9394" x="3087688" y="2289175"/>
          <p14:tracePt t="9410" x="3121025" y="2300288"/>
          <p14:tracePt t="9411" x="3127375" y="2300288"/>
          <p14:tracePt t="9414" x="3132138" y="2306638"/>
          <p14:tracePt t="9427" x="3165475" y="2317750"/>
          <p14:tracePt t="9428" x="3171825" y="2317750"/>
          <p14:tracePt t="9443" x="3216275" y="2324100"/>
          <p14:tracePt t="9460" x="3271838" y="2328863"/>
          <p14:tracePt t="9476" x="3333750" y="2328863"/>
          <p14:tracePt t="9493" x="3413125" y="2300288"/>
          <p14:tracePt t="9510" x="3490913" y="2273300"/>
          <p14:tracePt t="9511" x="3497263" y="2266950"/>
          <p14:tracePt t="9526" x="3559175" y="2244725"/>
          <p14:tracePt t="9543" x="3621088" y="2227263"/>
          <p14:tracePt t="9560" x="3687763" y="2222500"/>
          <p14:tracePt t="9577" x="3738563" y="2216150"/>
          <p14:tracePt t="9594" x="3805238" y="2216150"/>
          <p14:tracePt t="9611" x="3873500" y="2200275"/>
          <p14:tracePt t="9628" x="3929063" y="2189163"/>
          <p14:tracePt t="9630" x="3935413" y="2189163"/>
          <p14:tracePt t="9644" x="3968750" y="2182813"/>
          <p14:tracePt t="9661" x="3973513" y="2178050"/>
          <p14:tracePt t="9711" x="3979863" y="2178050"/>
          <p14:tracePt t="9721" x="3984625" y="2178050"/>
          <p14:tracePt t="9729" x="3990975" y="2182813"/>
          <p14:tracePt t="9745" x="4002088" y="2200275"/>
          <p14:tracePt t="9763" x="4024313" y="2227263"/>
          <p14:tracePt t="9779" x="4046538" y="2251075"/>
          <p14:tracePt t="9781" x="4052888" y="2251075"/>
          <p14:tracePt t="9783" x="4052888" y="2255838"/>
          <p14:tracePt t="9795" x="4070350" y="2262188"/>
          <p14:tracePt t="9796" x="4075113" y="2262188"/>
          <p14:tracePt t="9811" x="4086225" y="2266950"/>
          <p14:tracePt t="9828" x="4097338" y="2278063"/>
          <p14:tracePt t="9843" x="4119563" y="2289175"/>
          <p14:tracePt t="9845" x="4125913" y="2289175"/>
          <p14:tracePt t="9862" x="4159250" y="2311400"/>
          <p14:tracePt t="9878" x="4210050" y="2328863"/>
          <p14:tracePt t="9880" x="4214813" y="2328863"/>
          <p14:tracePt t="9883" x="4227513" y="2335213"/>
          <p14:tracePt t="9886" x="4238625" y="2335213"/>
          <p14:tracePt t="9889" x="4243388" y="2335213"/>
          <p14:tracePt t="9894" x="4260850" y="2339975"/>
          <p14:tracePt t="9911" x="4305300" y="2346325"/>
          <p14:tracePt t="9928" x="4344988" y="2346325"/>
          <p14:tracePt t="9930" x="4349750" y="2346325"/>
          <p14:tracePt t="9943" x="4384675" y="2346325"/>
          <p14:tracePt t="9960" x="4445000" y="2339975"/>
          <p14:tracePt t="9961" x="4457700" y="2339975"/>
          <p14:tracePt t="9963" x="4462463" y="2339975"/>
          <p14:tracePt t="9977" x="4546600" y="2335213"/>
          <p14:tracePt t="9979" x="4557713" y="2335213"/>
          <p14:tracePt t="9980" x="4564063" y="2335213"/>
          <p14:tracePt t="9982" x="4579938" y="2335213"/>
          <p14:tracePt t="9985" x="4597400" y="2335213"/>
          <p14:tracePt t="9986" x="4602163" y="2335213"/>
          <p14:tracePt t="9987" x="4608513" y="2335213"/>
          <p14:tracePt t="9988" x="4614863" y="2335213"/>
          <p14:tracePt t="9993" x="4659313" y="2335213"/>
          <p14:tracePt t="10011" x="4783138" y="2335213"/>
          <p14:tracePt t="10027" x="4878388" y="2339975"/>
          <p14:tracePt t="10028" x="4883150" y="2339975"/>
          <p14:tracePt t="10045" x="4951413" y="2346325"/>
          <p14:tracePt t="10062" x="5018088" y="2351088"/>
          <p14:tracePt t="10078" x="5068888" y="2351088"/>
          <p14:tracePt t="10080" x="5073650" y="2351088"/>
          <p14:tracePt t="10082" x="5080000" y="2351088"/>
          <p14:tracePt t="10095" x="5124450" y="2351088"/>
          <p14:tracePt t="10113" x="5192713" y="2346325"/>
          <p14:tracePt t="10114" x="5197475" y="2346325"/>
          <p14:tracePt t="10128" x="5248275" y="2346325"/>
          <p14:tracePt t="10145" x="5316538" y="2346325"/>
          <p14:tracePt t="10147" x="5327650" y="2346325"/>
          <p14:tracePt t="10149" x="5338763" y="2346325"/>
          <p14:tracePt t="10150" x="5349875" y="2346325"/>
          <p14:tracePt t="10154" x="5360988" y="2346325"/>
          <p14:tracePt t="10156" x="5372100" y="2346325"/>
          <p14:tracePt t="10162" x="5394325" y="2346325"/>
          <p14:tracePt t="10163" x="5400675" y="2346325"/>
          <p14:tracePt t="10178" x="5434013" y="2346325"/>
          <p14:tracePt t="10195" x="5445125" y="2346325"/>
          <p14:tracePt t="10238" x="5445125" y="2339975"/>
          <p14:tracePt t="10243" x="5449888" y="2339975"/>
          <p14:tracePt t="10263" x="5461000" y="2324100"/>
          <p14:tracePt t="10277" x="5473700" y="2317750"/>
          <p14:tracePt t="10294" x="5484813" y="2306638"/>
          <p14:tracePt t="10310" x="5495925" y="2300288"/>
          <p14:tracePt t="10328" x="5495925" y="2295525"/>
          <p14:tracePt t="10345" x="5507038" y="2295525"/>
          <p14:tracePt t="10361" x="5518150" y="2289175"/>
          <p14:tracePt t="10378" x="5529263" y="2278063"/>
          <p14:tracePt t="10394" x="5540375" y="2266950"/>
          <p14:tracePt t="10411" x="5551488" y="2255838"/>
          <p14:tracePt t="10413" x="5562600" y="2255838"/>
          <p14:tracePt t="10427" x="5562600" y="2251075"/>
          <p14:tracePt t="10881" x="5557838" y="2251075"/>
          <p14:tracePt t="10941" x="5557838" y="2255838"/>
          <p14:tracePt t="10968" x="5557838" y="2262188"/>
          <p14:tracePt t="10976" x="5562600" y="2262188"/>
          <p14:tracePt t="10996" x="5568950" y="2262188"/>
          <p14:tracePt t="11010" x="5568950" y="2255838"/>
          <p14:tracePt t="11020" x="5573713" y="2255838"/>
          <p14:tracePt t="11037" x="5580063" y="2244725"/>
          <p14:tracePt t="11053" x="5591175" y="2244725"/>
          <p14:tracePt t="11070" x="5595938" y="2239963"/>
          <p14:tracePt t="11087" x="5607050" y="2239963"/>
          <p14:tracePt t="11103" x="5613400" y="2239963"/>
          <p14:tracePt t="11119" x="5613400" y="2233613"/>
          <p14:tracePt t="11151" x="5618163" y="2233613"/>
          <p14:tracePt t="11169" x="5624513" y="2233613"/>
          <p14:tracePt t="11280" x="5618163" y="2233613"/>
          <p14:tracePt t="11287" x="5613400" y="2239963"/>
          <p14:tracePt t="11704" x="5618163" y="2239963"/>
          <p14:tracePt t="11721" x="5624513" y="2239963"/>
          <p14:tracePt t="11824" x="5630863" y="2239963"/>
          <p14:tracePt t="12031" x="5630863" y="2233613"/>
          <p14:tracePt t="12071" x="5630863" y="2227263"/>
          <p14:tracePt t="12080" x="5624513" y="2222500"/>
          <p14:tracePt t="12095" x="5613400" y="2205038"/>
          <p14:tracePt t="12113" x="5607050" y="2193925"/>
          <p14:tracePt t="12113" x="5607050" y="2189163"/>
          <p14:tracePt t="12128" x="5602288" y="2182813"/>
          <p14:tracePt t="12805" x="5607050" y="2182813"/>
          <p14:tracePt t="12808" x="5613400" y="2182813"/>
          <p14:tracePt t="12827" x="5657850" y="2193925"/>
          <p14:tracePt t="12851" x="5715000" y="2193925"/>
          <p14:tracePt t="12870" x="5753100" y="2193925"/>
          <p14:tracePt t="12884" x="5770563" y="2193925"/>
          <p14:tracePt t="12962" x="5775325" y="2193925"/>
          <p14:tracePt t="12972" x="5781675" y="2193925"/>
          <p14:tracePt t="12985" x="5792788" y="2193925"/>
          <p14:tracePt t="13001" x="5832475" y="2205038"/>
          <p14:tracePt t="13002" x="5837238" y="2205038"/>
          <p14:tracePt t="13018" x="5859463" y="2205038"/>
          <p14:tracePt t="13034" x="5888038" y="2216150"/>
          <p14:tracePt t="13051" x="5905500" y="2216150"/>
          <p14:tracePt t="13068" x="5921375" y="2216150"/>
          <p14:tracePt t="13084" x="5927725" y="2222500"/>
          <p14:tracePt t="13667" x="5932488" y="2222500"/>
          <p14:tracePt t="13669" x="5938838" y="2222500"/>
          <p14:tracePt t="13686" x="5961063" y="2222500"/>
          <p14:tracePt t="13702" x="5967413" y="2222500"/>
          <p14:tracePt t="16451" x="5961063" y="2222500"/>
          <p14:tracePt t="16453" x="5949950" y="2227263"/>
          <p14:tracePt t="16455" x="5945188" y="2233613"/>
          <p14:tracePt t="16456" x="5938838" y="2233613"/>
          <p14:tracePt t="16460" x="5921375" y="2239963"/>
          <p14:tracePt t="16485" x="5775325" y="2295525"/>
          <p14:tracePt t="16487" x="5759450" y="2300288"/>
          <p14:tracePt t="16489" x="5759450" y="2306638"/>
          <p14:tracePt t="16512" x="5630863" y="2346325"/>
          <p14:tracePt t="16513" x="5624513" y="2351088"/>
          <p14:tracePt t="16515" x="5618163" y="2351088"/>
          <p14:tracePt t="16527" x="5584825" y="2362200"/>
          <p14:tracePt t="16544" x="5557838" y="2368550"/>
          <p14:tracePt t="16560" x="5518150" y="2368550"/>
          <p14:tracePt t="16561" x="5507038" y="2368550"/>
          <p14:tracePt t="16576" x="5434013" y="2368550"/>
          <p14:tracePt t="16577" x="5427663" y="2362200"/>
          <p14:tracePt t="16578" x="5422900" y="2362200"/>
          <p14:tracePt t="16593" x="5327650" y="2346325"/>
          <p14:tracePt t="16595" x="5321300" y="2346325"/>
          <p14:tracePt t="16612" x="5181600" y="2335213"/>
          <p14:tracePt t="16613" x="5159375" y="2335213"/>
          <p14:tracePt t="16614" x="5146675" y="2335213"/>
          <p14:tracePt t="16627" x="5013325" y="2335213"/>
          <p14:tracePt t="16629" x="4989513" y="2335213"/>
          <p14:tracePt t="16630" x="4978400" y="2335213"/>
          <p14:tracePt t="16632" x="4962525" y="2335213"/>
          <p14:tracePt t="16643" x="4832350" y="2335213"/>
          <p14:tracePt t="16644" x="4810125" y="2335213"/>
          <p14:tracePt t="16645" x="4794250" y="2335213"/>
          <p14:tracePt t="16647" x="4759325" y="2335213"/>
          <p14:tracePt t="16648" x="4748213" y="2335213"/>
          <p14:tracePt t="16650" x="4737100" y="2335213"/>
          <p14:tracePt t="16651" x="4710113" y="2335213"/>
          <p14:tracePt t="16653" x="4699000" y="2335213"/>
          <p14:tracePt t="16654" x="4675188" y="2335213"/>
          <p14:tracePt t="16656" x="4648200" y="2335213"/>
          <p14:tracePt t="16658" x="4637088" y="2335213"/>
          <p14:tracePt t="16661" x="4591050" y="2324100"/>
          <p14:tracePt t="16662" x="4586288" y="2324100"/>
          <p14:tracePt t="16677" x="4418013" y="2324100"/>
          <p14:tracePt t="16678" x="4400550" y="2324100"/>
          <p14:tracePt t="16680" x="4389438" y="2324100"/>
          <p14:tracePt t="16694" x="4243388" y="2317750"/>
          <p14:tracePt t="16710" x="4092575" y="2317750"/>
          <p14:tracePt t="16712" x="4081463" y="2317750"/>
          <p14:tracePt t="16714" x="4070350" y="2317750"/>
          <p14:tracePt t="16726" x="3973513" y="2317750"/>
          <p14:tracePt t="16743" x="3867150" y="2324100"/>
          <p14:tracePt t="16744" x="3856038" y="2328863"/>
          <p14:tracePt t="16745" x="3851275" y="2328863"/>
          <p14:tracePt t="16746" x="3844925" y="2328863"/>
          <p14:tracePt t="16760" x="3756025" y="2351088"/>
          <p14:tracePt t="16762" x="3749675" y="2357438"/>
          <p14:tracePt t="16777" x="3648075" y="2390775"/>
          <p14:tracePt t="16793" x="3581400" y="2419350"/>
          <p14:tracePt t="16794" x="3575050" y="2424113"/>
          <p14:tracePt t="16810" x="3513138" y="2446338"/>
          <p14:tracePt t="16826" x="3435350" y="2468563"/>
          <p14:tracePt t="16843" x="3333750" y="2486025"/>
          <p14:tracePt t="16860" x="3171825" y="2492375"/>
          <p14:tracePt t="16861" x="3154363" y="2503488"/>
          <p14:tracePt t="16877" x="2992438" y="2508250"/>
          <p14:tracePt t="16878" x="2981325" y="2508250"/>
          <p14:tracePt t="16879" x="2974975" y="2514600"/>
          <p14:tracePt t="16880" x="2963863" y="2514600"/>
          <p14:tracePt t="16894" x="2857500" y="2519363"/>
          <p14:tracePt t="16895" x="2846388" y="2519363"/>
          <p14:tracePt t="16896" x="2835275" y="2519363"/>
          <p14:tracePt t="16898" x="2828925" y="2525713"/>
          <p14:tracePt t="16899" x="2824163" y="2525713"/>
          <p14:tracePt t="16911" x="2722563" y="2525713"/>
          <p14:tracePt t="16913" x="2711450" y="2530475"/>
          <p14:tracePt t="16914" x="2700338" y="2530475"/>
          <p14:tracePt t="16915" x="2693988" y="2530475"/>
          <p14:tracePt t="16916" x="2689225" y="2530475"/>
          <p14:tracePt t="16927" x="2616200" y="2541588"/>
          <p14:tracePt t="16928" x="2605088" y="2541588"/>
          <p14:tracePt t="16929" x="2598738" y="2541588"/>
          <p14:tracePt t="16931" x="2593975" y="2541588"/>
          <p14:tracePt t="16943" x="2509838" y="2559050"/>
          <p14:tracePt t="16960" x="2390775" y="2581275"/>
          <p14:tracePt t="16961" x="2374900" y="2581275"/>
          <p14:tracePt t="16977" x="2284413" y="2598738"/>
          <p14:tracePt t="16978" x="2268538" y="2603500"/>
          <p14:tracePt t="16979" x="2262188" y="2603500"/>
          <p14:tracePt t="16980" x="2255838" y="2603500"/>
          <p14:tracePt t="16981" x="2251075" y="2603500"/>
          <p14:tracePt t="16982" x="2244725" y="2603500"/>
          <p14:tracePt t="16993" x="2149475" y="2614613"/>
          <p14:tracePt t="17010" x="2014538" y="2638425"/>
          <p14:tracePt t="17011" x="2003425" y="2643188"/>
          <p14:tracePt t="17012" x="1992313" y="2643188"/>
          <p14:tracePt t="17026" x="1892300" y="2660650"/>
          <p14:tracePt t="17043" x="1846263" y="2671763"/>
          <p14:tracePt t="17060" x="1852613" y="2671763"/>
          <p14:tracePt t="17076" x="1863725" y="2671763"/>
          <p14:tracePt t="17093" x="1881188" y="2665413"/>
          <p14:tracePt t="17109" x="1897063" y="2660650"/>
          <p14:tracePt t="17126" x="1908175" y="2654300"/>
          <p14:tracePt t="17142" x="1941513" y="2654300"/>
          <p14:tracePt t="17159" x="2038350" y="2654300"/>
          <p14:tracePt t="17161" x="2049463" y="2654300"/>
          <p14:tracePt t="17176" x="2217738" y="2654300"/>
          <p14:tracePt t="17194" x="2459038" y="2676525"/>
          <p14:tracePt t="17210" x="2682875" y="2705100"/>
          <p14:tracePt t="17211" x="2693988" y="2716213"/>
          <p14:tracePt t="17226" x="2851150" y="2744788"/>
          <p14:tracePt t="17227" x="2862263" y="2749550"/>
          <p14:tracePt t="17243" x="2981325" y="2806700"/>
          <p14:tracePt t="17244" x="2986088" y="2806700"/>
          <p14:tracePt t="17245" x="2997200" y="2817813"/>
          <p14:tracePt t="17246" x="3003550" y="2822575"/>
          <p14:tracePt t="17248" x="3008313" y="2828925"/>
          <p14:tracePt t="17260" x="3087688" y="2884488"/>
          <p14:tracePt t="17262" x="3098800" y="2895600"/>
          <p14:tracePt t="17277" x="3211513" y="2979738"/>
          <p14:tracePt t="17279" x="3216275" y="2979738"/>
          <p14:tracePt t="17293" x="3317875" y="3052763"/>
          <p14:tracePt t="17294" x="3328988" y="3059113"/>
          <p14:tracePt t="17295" x="3333750" y="3063875"/>
          <p14:tracePt t="17296" x="3340100" y="3063875"/>
          <p14:tracePt t="17297" x="3344863" y="3070225"/>
          <p14:tracePt t="17298" x="3351213" y="3070225"/>
          <p14:tracePt t="17311" x="3429000" y="3108325"/>
          <p14:tracePt t="17326" x="3513138" y="3159125"/>
          <p14:tracePt t="17343" x="3603625" y="3205163"/>
          <p14:tracePt t="17360" x="3683000" y="3243263"/>
          <p14:tracePt t="17361" x="3687763" y="3249613"/>
          <p14:tracePt t="17362" x="3694113" y="3254375"/>
          <p14:tracePt t="17376" x="3738563" y="3294063"/>
          <p14:tracePt t="17377" x="3743325" y="3300413"/>
          <p14:tracePt t="17392" x="3756025" y="3344863"/>
          <p14:tracePt t="17410" x="3727450" y="3406775"/>
          <p14:tracePt t="17412" x="3716338" y="3417888"/>
          <p14:tracePt t="17426" x="3643313" y="3479800"/>
          <p14:tracePt t="17427" x="3636963" y="3484563"/>
          <p14:tracePt t="17428" x="3632200" y="3490913"/>
          <p14:tracePt t="17443" x="3559175" y="3575050"/>
          <p14:tracePt t="17444" x="3552825" y="3586163"/>
          <p14:tracePt t="17461" x="3530600" y="3676650"/>
          <p14:tracePt t="17476" x="3552825" y="3771900"/>
          <p14:tracePt t="17477" x="3552825" y="3776663"/>
          <p14:tracePt t="17493" x="3632200" y="3878263"/>
          <p14:tracePt t="17494" x="3643313" y="3889375"/>
          <p14:tracePt t="17495" x="3648075" y="3894138"/>
          <p14:tracePt t="17496" x="3654425" y="3911600"/>
          <p14:tracePt t="17497" x="3659188" y="3917950"/>
          <p14:tracePt t="17509" x="3727450" y="4002088"/>
          <p14:tracePt t="17511" x="3732213" y="4006850"/>
          <p14:tracePt t="17526" x="3811588" y="4108450"/>
          <p14:tracePt t="17543" x="3878263" y="4186238"/>
          <p14:tracePt t="17560" x="3913188" y="4232275"/>
          <p14:tracePt t="17576" x="3924300" y="4243388"/>
          <p14:tracePt t="17604" x="3924300" y="4237038"/>
          <p14:tracePt t="17610" x="3924300" y="4232275"/>
          <p14:tracePt t="17627" x="3940175" y="4214813"/>
          <p14:tracePt t="17643" x="3984625" y="4197350"/>
          <p14:tracePt t="17660" x="4024313" y="4181475"/>
          <p14:tracePt t="17676" x="4041775" y="4170363"/>
          <p14:tracePt t="17693" x="4041775" y="4164013"/>
          <p14:tracePt t="17711" x="4041775" y="4159250"/>
          <p14:tracePt t="17745" x="4035425" y="4159250"/>
          <p14:tracePt t="17762" x="4030663" y="4152900"/>
          <p14:tracePt t="17771" x="4024313" y="4148138"/>
          <p14:tracePt t="17777" x="4024313" y="4141788"/>
          <p14:tracePt t="17793" x="4024313" y="4124325"/>
          <p14:tracePt t="17809" x="4024313" y="4097338"/>
          <p14:tracePt t="17826" x="4030663" y="4075113"/>
          <p14:tracePt t="17843" x="4030663" y="4062413"/>
          <p14:tracePt t="17860" x="4030663" y="4057650"/>
          <p14:tracePt t="17950" x="4030663" y="4062413"/>
          <p14:tracePt t="17954" x="4024313" y="4062413"/>
          <p14:tracePt t="17976" x="4019550" y="4068763"/>
          <p14:tracePt t="18069" x="4024313" y="4068763"/>
          <p14:tracePt t="18080" x="4030663" y="4068763"/>
          <p14:tracePt t="18093" x="4035425" y="4068763"/>
          <p14:tracePt t="18110" x="4041775" y="4062413"/>
          <p14:tracePt t="18126" x="4046538" y="4057650"/>
          <p14:tracePt t="18144" x="4046538" y="4051300"/>
          <p14:tracePt t="18160" x="4052888" y="4051300"/>
          <p14:tracePt t="18177" x="4064000" y="4040188"/>
          <p14:tracePt t="18194" x="4081463" y="4035425"/>
          <p14:tracePt t="18211" x="4086225" y="4035425"/>
          <p14:tracePt t="18227" x="4092575" y="4035425"/>
          <p14:tracePt t="18243" x="4097338" y="4029075"/>
          <p14:tracePt t="18260" x="4114800" y="4029075"/>
          <p14:tracePt t="18277" x="4130675" y="4024313"/>
          <p14:tracePt t="18293" x="4154488" y="4024313"/>
          <p14:tracePt t="18309" x="4203700" y="4024313"/>
          <p14:tracePt t="18326" x="4271963" y="4024313"/>
          <p14:tracePt t="18343" x="4311650" y="4024313"/>
          <p14:tracePt t="18359" x="4322763" y="4024313"/>
          <p14:tracePt t="18405" x="4327525" y="4024313"/>
          <p14:tracePt t="18412" x="4333875" y="4024313"/>
          <p14:tracePt t="18427" x="4338638" y="4024313"/>
          <p14:tracePt t="18429" x="4344988" y="4029075"/>
          <p14:tracePt t="18444" x="4349750" y="4029075"/>
          <p14:tracePt t="18499" x="4356100" y="4029075"/>
          <p14:tracePt t="18508" x="4360863" y="4029075"/>
          <p14:tracePt t="18528" x="4389438" y="4024313"/>
          <p14:tracePt t="18543" x="4418013" y="4017963"/>
          <p14:tracePt t="18560" x="4445000" y="4017963"/>
          <p14:tracePt t="18577" x="4468813" y="4017963"/>
          <p14:tracePt t="18593" x="4495800" y="4017963"/>
          <p14:tracePt t="18610" x="4529138" y="4024313"/>
          <p14:tracePt t="18627" x="4575175" y="4029075"/>
          <p14:tracePt t="18629" x="4579938" y="4029075"/>
          <p14:tracePt t="18643" x="4619625" y="4029075"/>
          <p14:tracePt t="18659" x="4648200" y="4029075"/>
          <p14:tracePt t="18677" x="4652963" y="4029075"/>
          <p14:tracePt t="18716" x="4659313" y="4029075"/>
          <p14:tracePt t="18726" x="4664075" y="4029075"/>
          <p14:tracePt t="18743" x="4686300" y="4029075"/>
          <p14:tracePt t="18760" x="4714875" y="4029075"/>
          <p14:tracePt t="18777" x="4754563" y="4029075"/>
          <p14:tracePt t="18794" x="4805363" y="4029075"/>
          <p14:tracePt t="18796" x="4810125" y="4029075"/>
          <p14:tracePt t="18798" x="4816475" y="4029075"/>
          <p14:tracePt t="18811" x="4856163" y="4035425"/>
          <p14:tracePt t="18827" x="4883150" y="4035425"/>
          <p14:tracePt t="18844" x="4900613" y="4040188"/>
          <p14:tracePt t="18860" x="4911725" y="4046538"/>
          <p14:tracePt t="18877" x="4929188" y="4046538"/>
          <p14:tracePt t="18893" x="4956175" y="4040188"/>
          <p14:tracePt t="18910" x="5000625" y="4029075"/>
          <p14:tracePt t="18927" x="5040313" y="4024313"/>
          <p14:tracePt t="18928" x="5046663" y="4024313"/>
          <p14:tracePt t="18943" x="5073650" y="4024313"/>
          <p14:tracePt t="18960" x="5091113" y="4024313"/>
          <p14:tracePt t="18976" x="5097463" y="4017963"/>
          <p14:tracePt t="18993" x="5102225" y="4013200"/>
          <p14:tracePt t="19009" x="5113338" y="4006850"/>
          <p14:tracePt t="19026" x="5141913" y="4002088"/>
          <p14:tracePt t="19043" x="5170488" y="3995738"/>
          <p14:tracePt t="19059" x="5181600" y="3990975"/>
          <p14:tracePt t="19076" x="5186363" y="3990975"/>
          <p14:tracePt t="19094" x="5192713" y="3990975"/>
          <p14:tracePt t="19110" x="5203825" y="3990975"/>
          <p14:tracePt t="19126" x="5230813" y="3990975"/>
          <p14:tracePt t="19143" x="5254625" y="3990975"/>
          <p14:tracePt t="19160" x="5276850" y="4006850"/>
          <p14:tracePt t="19176" x="5299075" y="4017963"/>
          <p14:tracePt t="19193" x="5321300" y="4035425"/>
          <p14:tracePt t="19194" x="5327650" y="4035425"/>
          <p14:tracePt t="19210" x="5343525" y="4051300"/>
          <p14:tracePt t="19226" x="5349875" y="4051300"/>
          <p14:tracePt t="19244" x="5354638" y="4057650"/>
          <p14:tracePt t="19261" x="5372100" y="4057650"/>
          <p14:tracePt t="19276" x="5387975" y="4057650"/>
          <p14:tracePt t="19293" x="5405438" y="4057650"/>
          <p14:tracePt t="19309" x="5411788" y="4057650"/>
          <p14:tracePt t="19326" x="5422900" y="4051300"/>
          <p14:tracePt t="19342" x="5445125" y="4051300"/>
          <p14:tracePt t="19360" x="5484813" y="4046538"/>
          <p14:tracePt t="19376" x="5522913" y="4046538"/>
          <p14:tracePt t="19393" x="5562600" y="4051300"/>
          <p14:tracePt t="19410" x="5602288" y="4062413"/>
          <p14:tracePt t="19411" x="5607050" y="4062413"/>
          <p14:tracePt t="19426" x="5635625" y="4075113"/>
          <p14:tracePt t="19443" x="5646738" y="4075113"/>
          <p14:tracePt t="19461" x="5657850" y="4075113"/>
          <p14:tracePt t="19476" x="5664200" y="4075113"/>
          <p14:tracePt t="19493" x="5680075" y="4075113"/>
          <p14:tracePt t="19510" x="5697538" y="4075113"/>
          <p14:tracePt t="19511" x="5702300" y="4075113"/>
          <p14:tracePt t="19526" x="5715000" y="4075113"/>
          <p14:tracePt t="19543" x="5719763" y="4075113"/>
          <p14:tracePt t="19560" x="5730875" y="4075113"/>
          <p14:tracePt t="19576" x="5753100" y="4086225"/>
          <p14:tracePt t="19593" x="5815013" y="4097338"/>
          <p14:tracePt t="19610" x="5888038" y="4108450"/>
          <p14:tracePt t="19611" x="5905500" y="4108450"/>
          <p14:tracePt t="19626" x="5972175" y="4119563"/>
          <p14:tracePt t="19643" x="6029325" y="4119563"/>
          <p14:tracePt t="19660" x="6062663" y="4124325"/>
          <p14:tracePt t="19676" x="6084888" y="4124325"/>
          <p14:tracePt t="19693" x="6096000" y="4124325"/>
          <p14:tracePt t="19710" x="6102350" y="4124325"/>
          <p14:tracePt t="19726" x="6107113" y="4124325"/>
          <p14:tracePt t="25013" x="6102350" y="4124325"/>
          <p14:tracePt t="25023" x="6062663" y="4130675"/>
          <p14:tracePt t="25026" x="6040438" y="4135438"/>
          <p14:tracePt t="25030" x="6022975" y="4135438"/>
          <p14:tracePt t="25036" x="5994400" y="4148138"/>
          <p14:tracePt t="25039" x="5978525" y="4152900"/>
          <p14:tracePt t="25466" x="5983288" y="4135438"/>
          <p14:tracePt t="25469" x="5983288" y="4130675"/>
          <p14:tracePt t="25470" x="5989638" y="4124325"/>
          <p14:tracePt t="25474" x="5989638" y="4119563"/>
          <p14:tracePt t="25486" x="5994400" y="4086225"/>
          <p14:tracePt t="25511" x="5967413" y="4024313"/>
          <p14:tracePt t="25531" x="5949950" y="4002088"/>
          <p14:tracePt t="25532" x="5949950" y="3995738"/>
          <p14:tracePt t="25545" x="5938838" y="3984625"/>
          <p14:tracePt t="25561" x="5927725" y="3973513"/>
          <p14:tracePt t="25579" x="5905500" y="3956050"/>
          <p14:tracePt t="25580" x="5899150" y="3956050"/>
          <p14:tracePt t="25594" x="5876925" y="3940175"/>
          <p14:tracePt t="25612" x="5848350" y="3917950"/>
          <p14:tracePt t="25627" x="5803900" y="3894138"/>
          <p14:tracePt t="25645" x="5741988" y="3871913"/>
          <p14:tracePt t="25646" x="5730875" y="3867150"/>
          <p14:tracePt t="25663" x="5657850" y="3838575"/>
          <p14:tracePt t="25679" x="5568950" y="3805238"/>
          <p14:tracePt t="25680" x="5551488" y="3798888"/>
          <p14:tracePt t="25682" x="5545138" y="3798888"/>
          <p14:tracePt t="25682" x="5540375" y="3794125"/>
          <p14:tracePt t="25694" x="5467350" y="3765550"/>
          <p14:tracePt t="25695" x="5449888" y="3754438"/>
          <p14:tracePt t="25696" x="5445125" y="3754438"/>
          <p14:tracePt t="25713" x="5349875" y="3721100"/>
          <p14:tracePt t="25714" x="5338763" y="3714750"/>
          <p14:tracePt t="25715" x="5327650" y="3714750"/>
          <p14:tracePt t="25727" x="5270500" y="3692525"/>
          <p14:tracePt t="25744" x="5175250" y="3652838"/>
          <p14:tracePt t="25762" x="5057775" y="3614738"/>
          <p14:tracePt t="25764" x="5040313" y="3608388"/>
          <p14:tracePt t="25767" x="5029200" y="3603625"/>
          <p14:tracePt t="25769" x="5006975" y="3597275"/>
          <p14:tracePt t="25771" x="4978400" y="3592513"/>
          <p14:tracePt t="25773" x="4962525" y="3586163"/>
          <p14:tracePt t="25776" x="4945063" y="3586163"/>
          <p14:tracePt t="25778" x="4911725" y="3575050"/>
          <p14:tracePt t="25782" x="4872038" y="3557588"/>
          <p14:tracePt t="25784" x="4849813" y="3552825"/>
          <p14:tracePt t="25786" x="4827588" y="3546475"/>
          <p14:tracePt t="25787" x="4816475" y="3546475"/>
          <p14:tracePt t="25793" x="4743450" y="3524250"/>
          <p14:tracePt t="25811" x="4462463" y="3446463"/>
          <p14:tracePt t="25813" x="4433888" y="3440113"/>
          <p14:tracePt t="25814" x="4411663" y="3440113"/>
          <p14:tracePt t="25826" x="4221163" y="3389313"/>
          <p14:tracePt t="25845" x="3844925" y="3305175"/>
          <p14:tracePt t="25863" x="3463925" y="3221038"/>
          <p14:tracePt t="25865" x="3373438" y="3194050"/>
          <p14:tracePt t="25869" x="3278188" y="3170238"/>
          <p14:tracePt t="25870" x="3249613" y="3165475"/>
          <p14:tracePt t="25873" x="3198813" y="3159125"/>
          <p14:tracePt t="25875" x="3132138" y="3143250"/>
          <p14:tracePt t="25877" x="3076575" y="3136900"/>
          <p14:tracePt t="25879" x="3030538" y="3121025"/>
          <p14:tracePt t="25881" x="2963863" y="3114675"/>
          <p14:tracePt t="25882" x="2941638" y="3108325"/>
          <p14:tracePt t="25887" x="2840038" y="3092450"/>
          <p14:tracePt t="25910" x="2430463" y="3052763"/>
          <p14:tracePt t="25911" x="2413000" y="3041650"/>
          <p14:tracePt t="25912" x="2408238" y="3041650"/>
          <p14:tracePt t="25926" x="2239963" y="3024188"/>
          <p14:tracePt t="25945" x="2065338" y="3001963"/>
          <p14:tracePt t="25960" x="1908175" y="2997200"/>
          <p14:tracePt t="25962" x="1892300" y="2997200"/>
          <p14:tracePt t="25965" x="1863725" y="2997200"/>
          <p14:tracePt t="25966" x="1852613" y="2997200"/>
          <p14:tracePt t="25969" x="1819275" y="2997200"/>
          <p14:tracePt t="25971" x="1808163" y="2997200"/>
          <p14:tracePt t="25972" x="1790700" y="2997200"/>
          <p14:tracePt t="25977" x="1746250" y="2997200"/>
          <p14:tracePt t="25995" x="1571625" y="2997200"/>
          <p14:tracePt t="25997" x="1549400" y="2997200"/>
          <p14:tracePt t="26000" x="1531938" y="2997200"/>
          <p14:tracePt t="26002" x="1504950" y="2990850"/>
          <p14:tracePt t="26004" x="1493838" y="2990850"/>
          <p14:tracePt t="26006" x="1465263" y="2990850"/>
          <p14:tracePt t="26007" x="1458913" y="2990850"/>
          <p14:tracePt t="26009" x="1447800" y="2990850"/>
          <p14:tracePt t="26012" x="1414463" y="2986088"/>
          <p14:tracePt t="26014" x="1397000" y="2986088"/>
          <p14:tracePt t="26015" x="1385888" y="2986088"/>
          <p14:tracePt t="26027" x="1296988" y="2974975"/>
          <p14:tracePt t="26029" x="1285875" y="2974975"/>
          <p14:tracePt t="26031" x="1274763" y="2974975"/>
          <p14:tracePt t="26044" x="1206500" y="2968625"/>
          <p14:tracePt t="26046" x="1190625" y="2968625"/>
          <p14:tracePt t="26048" x="1184275" y="2968625"/>
          <p14:tracePt t="26063" x="1144588" y="2968625"/>
          <p14:tracePt t="26078" x="1133475" y="2974975"/>
          <p14:tracePt t="26094" x="1128713" y="2997200"/>
          <p14:tracePt t="26112" x="1162050" y="3036888"/>
          <p14:tracePt t="26128" x="1217613" y="3059113"/>
          <p14:tracePt t="26145" x="1312863" y="3081338"/>
          <p14:tracePt t="26147" x="1330325" y="3086100"/>
          <p14:tracePt t="26149" x="1341438" y="3086100"/>
          <p14:tracePt t="26152" x="1358900" y="3086100"/>
          <p14:tracePt t="26154" x="1374775" y="3086100"/>
          <p14:tracePt t="26156" x="1381125" y="3086100"/>
          <p14:tracePt t="26157" x="1392238" y="3092450"/>
          <p14:tracePt t="26158" x="1397000" y="3092450"/>
          <p14:tracePt t="26161" x="1414463" y="3092450"/>
          <p14:tracePt t="26164" x="1447800" y="3092450"/>
          <p14:tracePt t="26165" x="1454150" y="3092450"/>
          <p14:tracePt t="26177" x="1531938" y="3092450"/>
          <p14:tracePt t="26195" x="1644650" y="3092450"/>
          <p14:tracePt t="26197" x="1655763" y="3092450"/>
          <p14:tracePt t="26199" x="1666875" y="3086100"/>
          <p14:tracePt t="26200" x="1673225" y="3086100"/>
          <p14:tracePt t="26213" x="1779588" y="3074988"/>
          <p14:tracePt t="26215" x="1795463" y="3074988"/>
          <p14:tracePt t="26216" x="1808163" y="3070225"/>
          <p14:tracePt t="26228" x="1941513" y="3070225"/>
          <p14:tracePt t="26229" x="1958975" y="3070225"/>
          <p14:tracePt t="26244" x="2178050" y="3063875"/>
          <p14:tracePt t="26245" x="2195513" y="3063875"/>
          <p14:tracePt t="26262" x="2481263" y="3063875"/>
          <p14:tracePt t="26263" x="2486025" y="3063875"/>
          <p14:tracePt t="26277" x="2609850" y="3063875"/>
          <p14:tracePt t="26294" x="2700338" y="3063875"/>
          <p14:tracePt t="26309" x="2727325" y="3063875"/>
          <p14:tracePt t="26326" x="2762250" y="3063875"/>
          <p14:tracePt t="26343" x="2817813" y="3063875"/>
          <p14:tracePt t="26346" x="2835275" y="3063875"/>
          <p14:tracePt t="26349" x="2846388" y="3063875"/>
          <p14:tracePt t="26352" x="2857500" y="3063875"/>
          <p14:tracePt t="26354" x="2868613" y="3063875"/>
          <p14:tracePt t="26355" x="2873375" y="3063875"/>
          <p14:tracePt t="26357" x="2884488" y="3063875"/>
          <p14:tracePt t="26360" x="2901950" y="3063875"/>
          <p14:tracePt t="26363" x="2919413" y="3063875"/>
          <p14:tracePt t="26369" x="2941638" y="3063875"/>
          <p14:tracePt t="26371" x="2952750" y="3063875"/>
          <p14:tracePt t="26373" x="2957513" y="3063875"/>
          <p14:tracePt t="26394" x="2997200" y="3063875"/>
          <p14:tracePt t="26411" x="3003550" y="3063875"/>
          <p14:tracePt t="26512" x="3008313" y="3070225"/>
          <p14:tracePt t="26519" x="3008313" y="3074988"/>
          <p14:tracePt t="26541" x="3008313" y="3081338"/>
          <p14:tracePt t="26612" x="3008313" y="3086100"/>
          <p14:tracePt t="26624" x="3008313" y="3092450"/>
          <p14:tracePt t="26637" x="3014663" y="3097213"/>
          <p14:tracePt t="26653" x="3014663" y="3103563"/>
          <p14:tracePt t="26868" x="3019425" y="3103563"/>
          <p14:tracePt t="27057" x="3019425" y="3108325"/>
          <p14:tracePt t="27077" x="3019425" y="3114675"/>
          <p14:tracePt t="27140" x="3014663" y="3114675"/>
          <p14:tracePt t="27150" x="3008313" y="3114675"/>
          <p14:tracePt t="27195" x="3003550" y="3114675"/>
          <p14:tracePt t="27209" x="2997200" y="3108325"/>
          <p14:tracePt t="27216" x="2997200" y="3103563"/>
          <p14:tracePt t="27228" x="2986088" y="3097213"/>
          <p14:tracePt t="27245" x="2974975" y="3086100"/>
          <p14:tracePt t="27261" x="2974975" y="3081338"/>
          <p14:tracePt t="27279" x="2968625" y="3081338"/>
          <p14:tracePt t="27366" x="2963863" y="3074988"/>
          <p14:tracePt t="27374" x="2957513" y="3070225"/>
          <p14:tracePt t="27394" x="2952750" y="3063875"/>
          <p14:tracePt t="28674" x="2941638" y="3063875"/>
          <p14:tracePt t="28678" x="2930525" y="3059113"/>
          <p14:tracePt t="28681" x="2924175" y="3059113"/>
          <p14:tracePt t="28687" x="2913063" y="3052763"/>
          <p14:tracePt t="28690" x="2908300" y="3052763"/>
          <p14:tracePt t="28693" x="2901950" y="3052763"/>
          <p14:tracePt t="28713" x="2879725" y="3052763"/>
          <p14:tracePt t="28727" x="2868613" y="3048000"/>
          <p14:tracePt t="28729" x="2862263" y="3048000"/>
          <p14:tracePt t="28746" x="2857500" y="3048000"/>
          <p14:tracePt t="28760" x="2851150" y="3048000"/>
          <p14:tracePt t="28780" x="2840038" y="3048000"/>
          <p14:tracePt t="28995" x="2840038" y="3052763"/>
          <p14:tracePt t="28998" x="2840038" y="3059113"/>
          <p14:tracePt t="28999" x="2835275" y="3063875"/>
          <p14:tracePt t="29013" x="2828925" y="3081338"/>
          <p14:tracePt t="29027" x="2806700" y="3097213"/>
          <p14:tracePt t="29028" x="2800350" y="3103563"/>
          <p14:tracePt t="29043" x="2767013" y="3125788"/>
          <p14:tracePt t="29046" x="2767013" y="3132138"/>
          <p14:tracePt t="29048" x="2762250" y="3136900"/>
          <p14:tracePt t="29050" x="2755900" y="3136900"/>
          <p14:tracePt t="29063" x="2740025" y="3159125"/>
          <p14:tracePt t="29064" x="2733675" y="3159125"/>
          <p14:tracePt t="29077" x="2716213" y="3176588"/>
          <p14:tracePt t="29094" x="2689225" y="3205163"/>
          <p14:tracePt t="29112" x="2667000" y="3227388"/>
          <p14:tracePt t="29128" x="2643188" y="3243263"/>
          <p14:tracePt t="29144" x="2620963" y="3254375"/>
          <p14:tracePt t="29147" x="2620963" y="3260725"/>
          <p14:tracePt t="29162" x="2598738" y="3271838"/>
          <p14:tracePt t="29165" x="2593975" y="3271838"/>
          <p14:tracePt t="29179" x="2570163" y="3278188"/>
          <p14:tracePt t="29181" x="2565400" y="3282950"/>
          <p14:tracePt t="29195" x="2532063" y="3294063"/>
          <p14:tracePt t="29198" x="2532063" y="3300413"/>
          <p14:tracePt t="29201" x="2520950" y="3300413"/>
          <p14:tracePt t="29204" x="2520950" y="3305175"/>
          <p14:tracePt t="29206" x="2509838" y="3305175"/>
          <p14:tracePt t="29210" x="2503488" y="3311525"/>
          <p14:tracePt t="29212" x="2497138" y="3311525"/>
          <p14:tracePt t="29218" x="2486025" y="3316288"/>
          <p14:tracePt t="29219" x="2474913" y="3322638"/>
          <p14:tracePt t="29226" x="2459038" y="3333750"/>
          <p14:tracePt t="29228" x="2452688" y="3333750"/>
          <p14:tracePt t="29231" x="2447925" y="3338513"/>
          <p14:tracePt t="29234" x="2441575" y="3344863"/>
          <p14:tracePt t="29244" x="2413000" y="3367088"/>
          <p14:tracePt t="29246" x="2408238" y="3367088"/>
          <p14:tracePt t="29249" x="2401888" y="3373438"/>
          <p14:tracePt t="29251" x="2397125" y="3384550"/>
          <p14:tracePt t="29253" x="2390775" y="3384550"/>
          <p14:tracePt t="29261" x="2368550" y="3406775"/>
          <p14:tracePt t="29264" x="2363788" y="3417888"/>
          <p14:tracePt t="29268" x="2352675" y="3429000"/>
          <p14:tracePt t="29278" x="2324100" y="3457575"/>
          <p14:tracePt t="29280" x="2324100" y="3468688"/>
          <p14:tracePt t="29282" x="2312988" y="3473450"/>
          <p14:tracePt t="29294" x="2284413" y="3506788"/>
          <p14:tracePt t="29295" x="2279650" y="3513138"/>
          <p14:tracePt t="29297" x="2273300" y="3519488"/>
          <p14:tracePt t="29299" x="2268538" y="3524250"/>
          <p14:tracePt t="29300" x="2268538" y="3530600"/>
          <p14:tracePt t="29301" x="2262188" y="3530600"/>
          <p14:tracePt t="29302" x="2255838" y="3535363"/>
          <p14:tracePt t="29310" x="2233613" y="3563938"/>
          <p14:tracePt t="29312" x="2228850" y="3563938"/>
          <p14:tracePt t="29313" x="2228850" y="3568700"/>
          <p14:tracePt t="29314" x="2222500" y="3568700"/>
          <p14:tracePt t="29327" x="2189163" y="3597275"/>
          <p14:tracePt t="29344" x="2155825" y="3619500"/>
          <p14:tracePt t="29361" x="2138363" y="3625850"/>
          <p14:tracePt t="29381" x="2133600" y="3625850"/>
          <p14:tracePt t="29394" x="2122488" y="3625850"/>
          <p14:tracePt t="29413" x="2071688" y="3619500"/>
          <p14:tracePt t="29427" x="2020888" y="3608388"/>
          <p14:tracePt t="29444" x="1941513" y="3597275"/>
          <p14:tracePt t="29446" x="1925638" y="3597275"/>
          <p14:tracePt t="29448" x="1919288" y="3597275"/>
          <p14:tracePt t="29449" x="1914525" y="3597275"/>
          <p14:tracePt t="29462" x="1863725" y="3592513"/>
          <p14:tracePt t="29476" x="1830388" y="3592513"/>
          <p14:tracePt t="29494" x="1819275" y="3592513"/>
          <p14:tracePt t="29551" x="1824038" y="3592513"/>
          <p14:tracePt t="29553" x="1830388" y="3592513"/>
          <p14:tracePt t="29556" x="1841500" y="3592513"/>
          <p14:tracePt t="29560" x="1846263" y="3586163"/>
          <p14:tracePt t="29579" x="1919288" y="3575050"/>
          <p14:tracePt t="29582" x="1936750" y="3575050"/>
          <p14:tracePt t="29585" x="1958975" y="3568700"/>
          <p14:tracePt t="29589" x="1987550" y="3568700"/>
          <p14:tracePt t="29593" x="1998663" y="3568700"/>
          <p14:tracePt t="29596" x="2020888" y="3563938"/>
          <p14:tracePt t="29599" x="2038350" y="3557588"/>
          <p14:tracePt t="29602" x="2043113" y="3557588"/>
          <p14:tracePt t="29605" x="2054225" y="3557588"/>
          <p14:tracePt t="29608" x="2060575" y="3557588"/>
          <p14:tracePt t="29611" x="2071688" y="3552825"/>
          <p14:tracePt t="29613" x="2076450" y="3552825"/>
          <p14:tracePt t="29619" x="2087563" y="3546475"/>
          <p14:tracePt t="29620" x="2098675" y="3546475"/>
          <p14:tracePt t="29628" x="2116138" y="3546475"/>
          <p14:tracePt t="29629" x="2122488" y="3546475"/>
          <p14:tracePt t="29644" x="2144713" y="3546475"/>
          <p14:tracePt t="29662" x="2182813" y="3541713"/>
          <p14:tracePt t="29663" x="2189163" y="3541713"/>
          <p14:tracePt t="29679" x="2239963" y="3541713"/>
          <p14:tracePt t="29695" x="2306638" y="3541713"/>
          <p14:tracePt t="29697" x="2317750" y="3541713"/>
          <p14:tracePt t="29713" x="2397125" y="3541713"/>
          <p14:tracePt t="29715" x="2401888" y="3541713"/>
          <p14:tracePt t="29729" x="2486025" y="3535363"/>
          <p14:tracePt t="29731" x="2492375" y="3535363"/>
          <p14:tracePt t="29744" x="2514600" y="3535363"/>
          <p14:tracePt t="29761" x="2525713" y="3535363"/>
          <p14:tracePt t="29839" x="2520950" y="3535363"/>
          <p14:tracePt t="29850" x="2514600" y="3535363"/>
          <p14:tracePt t="29859" x="2503488" y="3535363"/>
          <p14:tracePt t="29876" x="2486025" y="3535363"/>
          <p14:tracePt t="29892" x="2481263" y="3535363"/>
          <p14:tracePt t="30149" x="2481263" y="3541713"/>
          <p14:tracePt t="30170" x="2481263" y="3546475"/>
          <p14:tracePt t="30185" x="2481263" y="3552825"/>
          <p14:tracePt t="30213" x="2481263" y="3557588"/>
          <p14:tracePt t="30254" x="2486025" y="3557588"/>
          <p14:tracePt t="30274" x="2492375" y="3557588"/>
          <p14:tracePt t="30281" x="2492375" y="3563938"/>
          <p14:tracePt t="30556" x="2497138" y="3563938"/>
          <p14:tracePt t="30580" x="2503488" y="3563938"/>
          <p14:tracePt t="30595" x="2509838" y="3563938"/>
          <p14:tracePt t="30607" x="2514600" y="3563938"/>
          <p14:tracePt t="30627" x="2514600" y="3557588"/>
          <p14:tracePt t="30654" x="2514600" y="3552825"/>
          <p14:tracePt t="30699" x="2520950" y="3552825"/>
          <p14:tracePt t="30723" x="2525713" y="3552825"/>
          <p14:tracePt t="30997" x="2525713" y="3546475"/>
          <p14:tracePt t="31057" x="2520950" y="3546475"/>
          <p14:tracePt t="31070" x="2520950" y="3541713"/>
          <p14:tracePt t="31087" x="2514600" y="3541713"/>
          <p14:tracePt t="32084" x="2520950" y="3541713"/>
          <p14:tracePt t="32198" x="2514600" y="3541713"/>
          <p14:tracePt t="32203" x="2509838" y="3541713"/>
          <p14:tracePt t="32228" x="2470150" y="3546475"/>
          <p14:tracePt t="32247" x="2430463" y="3557588"/>
          <p14:tracePt t="32248" x="2425700" y="3557588"/>
          <p14:tracePt t="32262" x="2401888" y="3557588"/>
          <p14:tracePt t="32277" x="2386013" y="3563938"/>
          <p14:tracePt t="32293" x="2374900" y="3568700"/>
          <p14:tracePt t="32310" x="2357438" y="3568700"/>
          <p14:tracePt t="32326" x="2339975" y="3568700"/>
          <p14:tracePt t="32327" x="2335213" y="3568700"/>
          <p14:tracePt t="32344" x="2312988" y="3568700"/>
          <p14:tracePt t="32345" x="2306638" y="3568700"/>
          <p14:tracePt t="32361" x="2284413" y="3568700"/>
          <p14:tracePt t="32362" x="2279650" y="3568700"/>
          <p14:tracePt t="32378" x="2251075" y="3563938"/>
          <p14:tracePt t="32394" x="2228850" y="3563938"/>
          <p14:tracePt t="32411" x="2200275" y="3557588"/>
          <p14:tracePt t="32412" x="2195513" y="3557588"/>
          <p14:tracePt t="32414" x="2189163" y="3557588"/>
          <p14:tracePt t="32426" x="2160588" y="3552825"/>
          <p14:tracePt t="32445" x="2116138" y="3552825"/>
          <p14:tracePt t="32466" x="2076450" y="3546475"/>
          <p14:tracePt t="32476" x="2060575" y="3546475"/>
          <p14:tracePt t="32494" x="2032000" y="3546475"/>
          <p14:tracePt t="32513" x="1998663" y="3541713"/>
          <p14:tracePt t="32528" x="1970088" y="3541713"/>
          <p14:tracePt t="32546" x="1919288" y="3541713"/>
          <p14:tracePt t="32562" x="1868488" y="3541713"/>
          <p14:tracePt t="32564" x="1863725" y="3541713"/>
          <p14:tracePt t="32567" x="1857375" y="3541713"/>
          <p14:tracePt t="32569" x="1852613" y="3541713"/>
          <p14:tracePt t="32570" x="1846263" y="3541713"/>
          <p14:tracePt t="32572" x="1841500" y="3541713"/>
          <p14:tracePt t="32577" x="1824038" y="3541713"/>
          <p14:tracePt t="32579" x="1819275" y="3541713"/>
          <p14:tracePt t="32594" x="1790700" y="3546475"/>
          <p14:tracePt t="32611" x="1762125" y="3557588"/>
          <p14:tracePt t="32628" x="1746250" y="3563938"/>
          <p14:tracePt t="32630" x="1739900" y="3568700"/>
          <p14:tracePt t="32643" x="1728788" y="3568700"/>
          <p14:tracePt t="32661" x="1695450" y="3579813"/>
          <p14:tracePt t="32677" x="1666875" y="3592513"/>
          <p14:tracePt t="32694" x="1655763" y="3597275"/>
          <p14:tracePt t="32721" x="1655763" y="3603625"/>
          <p14:tracePt t="32727" x="1651000" y="3603625"/>
          <p14:tracePt t="32744" x="1644650" y="3603625"/>
          <p14:tracePt t="32761" x="1633538" y="3614738"/>
          <p14:tracePt t="32764" x="1627188" y="3619500"/>
          <p14:tracePt t="32777" x="1616075" y="3630613"/>
          <p14:tracePt t="32794" x="1616075" y="3648075"/>
          <p14:tracePt t="32810" x="1611313" y="3659188"/>
          <p14:tracePt t="32828" x="1604963" y="3687763"/>
          <p14:tracePt t="32844" x="1604963" y="3721100"/>
          <p14:tracePt t="32863" x="1616075" y="3783013"/>
          <p14:tracePt t="32865" x="1622425" y="3794125"/>
          <p14:tracePt t="32870" x="1627188" y="3810000"/>
          <p14:tracePt t="32872" x="1633538" y="3821113"/>
          <p14:tracePt t="32874" x="1638300" y="3827463"/>
          <p14:tracePt t="32878" x="1644650" y="3838575"/>
          <p14:tracePt t="32883" x="1662113" y="3860800"/>
          <p14:tracePt t="32885" x="1662113" y="3867150"/>
          <p14:tracePt t="32894" x="1677988" y="3894138"/>
          <p14:tracePt t="32913" x="1689100" y="3922713"/>
          <p14:tracePt t="32928" x="1689100" y="3929063"/>
          <p14:tracePt t="32943" x="1689100" y="3940175"/>
          <p14:tracePt t="32977" x="1689100" y="3944938"/>
          <p14:tracePt t="32990" x="1689100" y="3951288"/>
          <p14:tracePt t="32998" x="1689100" y="3956050"/>
          <p14:tracePt t="33011" x="1689100" y="3962400"/>
          <p14:tracePt t="33027" x="1689100" y="3973513"/>
          <p14:tracePt t="33043" x="1689100" y="3984625"/>
          <p14:tracePt t="33062" x="1689100" y="4002088"/>
          <p14:tracePt t="33076" x="1689100" y="4013200"/>
          <p14:tracePt t="33094" x="1689100" y="4029075"/>
          <p14:tracePt t="33109" x="1689100" y="4035425"/>
          <p14:tracePt t="33111" x="1689100" y="4040188"/>
          <p14:tracePt t="33126" x="1695450" y="4051300"/>
          <p14:tracePt t="33143" x="1706563" y="4062413"/>
          <p14:tracePt t="33160" x="1711325" y="4062413"/>
          <p14:tracePt t="33252" x="1717675" y="4062413"/>
          <p14:tracePt t="33265" x="1717675" y="4057650"/>
          <p14:tracePt t="33280" x="1717675" y="4046538"/>
          <p14:tracePt t="33294" x="1717675" y="4035425"/>
          <p14:tracePt t="33311" x="1717675" y="4024313"/>
          <p14:tracePt t="33326" x="1717675" y="4013200"/>
          <p14:tracePt t="33344" x="1717675" y="4006850"/>
          <p14:tracePt t="33345" x="1717675" y="4002088"/>
          <p14:tracePt t="33380" x="1717675" y="3995738"/>
          <p14:tracePt t="33393" x="1717675" y="3990975"/>
          <p14:tracePt t="33412" x="1717675" y="3978275"/>
          <p14:tracePt t="33413" x="1717675" y="3973513"/>
          <p14:tracePt t="33427" x="1717675" y="3962400"/>
          <p14:tracePt t="33444" x="1711325" y="3956050"/>
          <p14:tracePt t="33466" x="1711325" y="3951288"/>
          <p14:tracePt t="33476" x="1728788" y="3940175"/>
          <p14:tracePt t="33493" x="1808163" y="3917950"/>
          <p14:tracePt t="33510" x="1998663" y="3883025"/>
          <p14:tracePt t="33511" x="2009775" y="3883025"/>
          <p14:tracePt t="33528" x="2357438" y="3833813"/>
          <p14:tracePt t="33530" x="2397125" y="3827463"/>
          <p14:tracePt t="33545" x="2722563" y="3821113"/>
          <p14:tracePt t="33547" x="2778125" y="3821113"/>
          <p14:tracePt t="33551" x="2811463" y="3821113"/>
          <p14:tracePt t="33553" x="2879725" y="3821113"/>
          <p14:tracePt t="33554" x="2897188" y="3821113"/>
          <p14:tracePt t="33556" x="2924175" y="3821113"/>
          <p14:tracePt t="33557" x="2946400" y="3821113"/>
          <p14:tracePt t="33562" x="3008313" y="3821113"/>
          <p14:tracePt t="33563" x="3014663" y="3821113"/>
          <p14:tracePt t="33578" x="3114675" y="3833813"/>
          <p14:tracePt t="33595" x="3176588" y="3844925"/>
          <p14:tracePt t="33597" x="3182938" y="3844925"/>
          <p14:tracePt t="33612" x="3238500" y="3849688"/>
          <p14:tracePt t="33627" x="3322638" y="3849688"/>
          <p14:tracePt t="33629" x="3340100" y="3849688"/>
          <p14:tracePt t="33632" x="3362325" y="3844925"/>
          <p14:tracePt t="33634" x="3390900" y="3844925"/>
          <p14:tracePt t="33637" x="3417888" y="3844925"/>
          <p14:tracePt t="33639" x="3435350" y="3844925"/>
          <p14:tracePt t="33642" x="3463925" y="3838575"/>
          <p14:tracePt t="33645" x="3513138" y="3838575"/>
          <p14:tracePt t="33647" x="3536950" y="3838575"/>
          <p14:tracePt t="33649" x="3570288" y="3838575"/>
          <p14:tracePt t="33652" x="3621088" y="3838575"/>
          <p14:tracePt t="33654" x="3643313" y="3838575"/>
          <p14:tracePt t="33656" x="3665538" y="3838575"/>
          <p14:tracePt t="33657" x="3676650" y="3838575"/>
          <p14:tracePt t="33661" x="3743325" y="3838575"/>
          <p14:tracePt t="33662" x="3767138" y="3838575"/>
          <p14:tracePt t="33678" x="3997325" y="3838575"/>
          <p14:tracePt t="33695" x="4327525" y="3844925"/>
          <p14:tracePt t="33697" x="4389438" y="3844925"/>
          <p14:tracePt t="33699" x="4451350" y="3856038"/>
          <p14:tracePt t="33702" x="4495800" y="3856038"/>
          <p14:tracePt t="33704" x="4546600" y="3860800"/>
          <p14:tracePt t="33706" x="4608513" y="3860800"/>
          <p14:tracePt t="33707" x="4619625" y="3860800"/>
          <p14:tracePt t="33710" x="4652963" y="3860800"/>
          <p14:tracePt t="33712" x="4703763" y="3867150"/>
          <p14:tracePt t="33713" x="4721225" y="3867150"/>
          <p14:tracePt t="33716" x="4765675" y="3878263"/>
          <p14:tracePt t="33718" x="4810125" y="3878263"/>
          <p14:tracePt t="33719" x="4827588" y="3878263"/>
          <p14:tracePt t="33720" x="4843463" y="3883025"/>
          <p14:tracePt t="33727" x="4922838" y="3889375"/>
          <p14:tracePt t="33730" x="4951413" y="3894138"/>
          <p14:tracePt t="33731" x="4962525" y="3894138"/>
          <p14:tracePt t="33732" x="4978400" y="3894138"/>
          <p14:tracePt t="33745" x="5086350" y="3905250"/>
          <p14:tracePt t="33746" x="5097463" y="3911600"/>
          <p14:tracePt t="33747" x="5102225" y="3911600"/>
          <p14:tracePt t="33762" x="5226050" y="3940175"/>
          <p14:tracePt t="33764" x="5243513" y="3940175"/>
          <p14:tracePt t="33766" x="5259388" y="3944938"/>
          <p14:tracePt t="33769" x="5276850" y="3944938"/>
          <p14:tracePt t="33770" x="5303838" y="3951288"/>
          <p14:tracePt t="33772" x="5327650" y="3951288"/>
          <p14:tracePt t="33773" x="5332413" y="3951288"/>
          <p14:tracePt t="33774" x="5349875" y="3956050"/>
          <p14:tracePt t="33779" x="5427663" y="3962400"/>
          <p14:tracePt t="33780" x="5438775" y="3967163"/>
          <p14:tracePt t="33781" x="5456238" y="3967163"/>
          <p14:tracePt t="33782" x="5473700" y="3967163"/>
          <p14:tracePt t="33795" x="5737225" y="4006850"/>
          <p14:tracePt t="33796" x="5759450" y="4006850"/>
          <p14:tracePt t="33797" x="5770563" y="4006850"/>
          <p14:tracePt t="33799" x="5821363" y="4013200"/>
          <p14:tracePt t="33801" x="5854700" y="4017963"/>
          <p14:tracePt t="33802" x="5888038" y="4017963"/>
          <p14:tracePt t="33804" x="5945188" y="4024313"/>
          <p14:tracePt t="33805" x="5967413" y="4035425"/>
          <p14:tracePt t="33806" x="6000750" y="4035425"/>
          <p14:tracePt t="33811" x="6146800" y="4051300"/>
          <p14:tracePt t="33813" x="6197600" y="4057650"/>
          <p14:tracePt t="33815" x="6242050" y="4057650"/>
          <p14:tracePt t="33816" x="6270625" y="4057650"/>
          <p14:tracePt t="33826" x="6556375" y="4079875"/>
          <p14:tracePt t="33844" x="7129463" y="4119563"/>
          <p14:tracePt t="34124" x="7134225" y="4119563"/>
          <p14:tracePt t="34129" x="7235825" y="4119563"/>
          <p14:tracePt t="34131" x="7359650" y="4119563"/>
          <p14:tracePt t="34137" x="7521575" y="4124325"/>
          <p14:tracePt t="34139" x="7572375" y="4124325"/>
          <p14:tracePt t="34140" x="7627938" y="4135438"/>
          <p14:tracePt t="34144" x="7734300" y="4141788"/>
          <p14:tracePt t="34146" x="7853363" y="4152900"/>
          <p14:tracePt t="34148" x="7886700" y="4152900"/>
          <p14:tracePt t="34149" x="7937500" y="4159250"/>
          <p14:tracePt t="34151" x="8061325" y="4175125"/>
          <p14:tracePt t="34153" x="8116888" y="4186238"/>
          <p14:tracePt t="34155" x="8161338" y="4186238"/>
          <p14:tracePt t="34160" x="8364538" y="4203700"/>
          <p14:tracePt t="34162" x="8420100" y="4203700"/>
          <p14:tracePt t="34163" x="8459788" y="4203700"/>
          <p14:tracePt t="34165" x="8521700" y="4208463"/>
          <p14:tracePt t="34166" x="8548688" y="4214813"/>
          <p14:tracePt t="34168" x="8621713" y="4225925"/>
          <p14:tracePt t="34169" x="8661400" y="4225925"/>
          <p14:tracePt t="34171" x="8767763" y="4243388"/>
          <p14:tracePt t="34176" x="8993188" y="4259263"/>
          <p14:tracePt t="34178" x="9064625" y="4265613"/>
          <p14:tracePt t="34180" x="9137650" y="4265613"/>
          <p14:tracePt t="34182" x="9294813" y="4281488"/>
          <p14:tracePt t="34184" x="9380538" y="4281488"/>
          <p14:tracePt t="34195" x="10177463" y="4316413"/>
          <p14:tracePt t="34197" x="10350500" y="4327525"/>
          <p14:tracePt t="34199" x="10525125" y="4338638"/>
          <p14:tracePt t="34201" x="10575925" y="4338638"/>
          <p14:tracePt t="34202" x="10748963" y="4349750"/>
          <p14:tracePt t="34211" x="11333163" y="4365625"/>
          <p14:tracePt t="38587" x="12012613" y="4568825"/>
          <p14:tracePt t="38588" x="11888788" y="4551363"/>
          <p14:tracePt t="38589" x="11860213" y="4551363"/>
          <p14:tracePt t="38594" x="11658600" y="4522788"/>
          <p14:tracePt t="38620" x="10379075" y="4292600"/>
          <p14:tracePt t="38620" x="10356850" y="4292600"/>
          <p14:tracePt t="38636" x="9356725" y="4079875"/>
          <p14:tracePt t="38653" x="8424863" y="3900488"/>
          <p14:tracePt t="38654" x="8358188" y="3894138"/>
          <p14:tracePt t="38671" x="7313613" y="3743325"/>
          <p14:tracePt t="38672" x="7240588" y="3732213"/>
          <p14:tracePt t="38686" x="6253163" y="3625850"/>
          <p14:tracePt t="38689" x="6078538" y="3603625"/>
          <p14:tracePt t="38690" x="6022975" y="3603625"/>
          <p14:tracePt t="38693" x="5927725" y="3597275"/>
          <p14:tracePt t="38694" x="5702300" y="3575050"/>
          <p14:tracePt t="38695" x="5584825" y="3575050"/>
          <p14:tracePt t="38696" x="5573713" y="3575050"/>
          <p14:tracePt t="38702" x="5276850" y="3568700"/>
          <p14:tracePt t="38703" x="5102225" y="3557588"/>
          <p14:tracePt t="38704" x="5029200" y="3557588"/>
          <p14:tracePt t="38721" x="4181475" y="3557588"/>
          <p14:tracePt t="38722" x="4154488" y="3557588"/>
          <p14:tracePt t="38736" x="3548063" y="3575050"/>
          <p14:tracePt t="38753" x="3087688" y="3619500"/>
          <p14:tracePt t="38771" x="2784475" y="3681413"/>
          <p14:tracePt t="38772" x="2755900" y="3687763"/>
          <p14:tracePt t="38786" x="2627313" y="3736975"/>
          <p14:tracePt t="38788" x="2620963" y="3736975"/>
          <p14:tracePt t="38803" x="2497138" y="3810000"/>
          <p14:tracePt t="38805" x="2481263" y="3816350"/>
          <p14:tracePt t="38807" x="2463800" y="3827463"/>
          <p14:tracePt t="38809" x="2447925" y="3833813"/>
          <p14:tracePt t="38811" x="2436813" y="3838575"/>
          <p14:tracePt t="38818" x="2363788" y="3878263"/>
          <p14:tracePt t="38819" x="2346325" y="3883025"/>
          <p14:tracePt t="38821" x="2324100" y="3900488"/>
          <p14:tracePt t="38836" x="2189163" y="3962400"/>
          <p14:tracePt t="38852" x="1987550" y="4062413"/>
          <p14:tracePt t="38854" x="1958975" y="4075113"/>
          <p14:tracePt t="38855" x="1925638" y="4090988"/>
          <p14:tracePt t="38856" x="1914525" y="4097338"/>
          <p14:tracePt t="38871" x="1700213" y="4181475"/>
          <p14:tracePt t="38872" x="1673225" y="4192588"/>
          <p14:tracePt t="38873" x="1651000" y="4192588"/>
          <p14:tracePt t="38886" x="1481138" y="4259263"/>
          <p14:tracePt t="38887" x="1436688" y="4276725"/>
          <p14:tracePt t="38889" x="1409700" y="4287838"/>
          <p14:tracePt t="38890" x="1403350" y="4287838"/>
          <p14:tracePt t="38891" x="1397000" y="4292600"/>
          <p14:tracePt t="38902" x="1319213" y="4327525"/>
          <p14:tracePt t="38903" x="1312863" y="4327525"/>
          <p14:tracePt t="38905" x="1301750" y="4332288"/>
          <p14:tracePt t="38906" x="1296988" y="4332288"/>
          <p14:tracePt t="38907" x="1296988" y="4338638"/>
          <p14:tracePt t="38909" x="1290638" y="4338638"/>
          <p14:tracePt t="38918" x="1274763" y="4354513"/>
          <p14:tracePt t="38935" x="1263650" y="4383088"/>
          <p14:tracePt t="38952" x="1263650" y="4416425"/>
          <p14:tracePt t="38969" x="1268413" y="4438650"/>
          <p14:tracePt t="38971" x="1268413" y="4445000"/>
          <p14:tracePt t="38985" x="1268413" y="4467225"/>
          <p14:tracePt t="38986" x="1268413" y="4473575"/>
          <p14:tracePt t="39002" x="1274763" y="4518025"/>
          <p14:tracePt t="39004" x="1279525" y="4522788"/>
          <p14:tracePt t="39006" x="1279525" y="4529138"/>
          <p14:tracePt t="39018" x="1279525" y="4568825"/>
          <p14:tracePt t="39036" x="1290638" y="4613275"/>
          <p14:tracePt t="39053" x="1296988" y="4652963"/>
          <p14:tracePt t="39070" x="1312863" y="4686300"/>
          <p14:tracePt t="39086" x="1323975" y="4714875"/>
          <p14:tracePt t="39089" x="1323975" y="4719638"/>
          <p14:tracePt t="39103" x="1330325" y="4741863"/>
          <p14:tracePt t="39104" x="1330325" y="4748213"/>
          <p14:tracePt t="39120" x="1330325" y="4759325"/>
          <p14:tracePt t="39121" x="1330325" y="4764088"/>
          <p14:tracePt t="39136" x="1336675" y="4775200"/>
          <p14:tracePt t="39153" x="1341438" y="4799013"/>
          <p14:tracePt t="39170" x="1341438" y="4826000"/>
          <p14:tracePt t="39171" x="1341438" y="4832350"/>
          <p14:tracePt t="39185" x="1341438" y="4854575"/>
          <p14:tracePt t="39187" x="1341438" y="4859338"/>
          <p14:tracePt t="39203" x="1341438" y="4894263"/>
          <p14:tracePt t="39220" x="1341438" y="4916488"/>
          <p14:tracePt t="39236" x="1341438" y="4945063"/>
          <p14:tracePt t="39253" x="1341438" y="4967288"/>
          <p14:tracePt t="39269" x="1341438" y="4989513"/>
          <p14:tracePt t="39285" x="1341438" y="5011738"/>
          <p14:tracePt t="39303" x="1336675" y="5040313"/>
          <p14:tracePt t="39319" x="1336675" y="5051425"/>
          <p14:tracePt t="39335" x="1336675" y="5062538"/>
          <p14:tracePt t="39352" x="1347788" y="5078413"/>
          <p14:tracePt t="39369" x="1352550" y="5095875"/>
          <p14:tracePt t="39386" x="1363663" y="5118100"/>
          <p14:tracePt t="39404" x="1385888" y="5146675"/>
          <p14:tracePt t="39406" x="1392238" y="5157788"/>
          <p14:tracePt t="39410" x="1397000" y="5157788"/>
          <p14:tracePt t="39412" x="1397000" y="5162550"/>
          <p14:tracePt t="39414" x="1403350" y="5162550"/>
          <p14:tracePt t="39420" x="1403350" y="5168900"/>
          <p14:tracePt t="39421" x="1409700" y="5173663"/>
          <p14:tracePt t="39435" x="1420813" y="5186363"/>
          <p14:tracePt t="39453" x="1425575" y="5186363"/>
          <p14:tracePt t="39474" x="1425575" y="5191125"/>
          <p14:tracePt t="39756" x="1431925" y="5191125"/>
          <p14:tracePt t="39765" x="1436688" y="5197475"/>
          <p14:tracePt t="39778" x="1443038" y="5197475"/>
          <p14:tracePt t="39780" x="1443038" y="5202238"/>
          <p14:tracePt t="39795" x="1458913" y="5208588"/>
          <p14:tracePt t="39812" x="1476375" y="5208588"/>
          <p14:tracePt t="39828" x="1481138" y="5213350"/>
          <p14:tracePt t="39844" x="1498600" y="5213350"/>
          <p14:tracePt t="39861" x="1527175" y="5213350"/>
          <p14:tracePt t="39864" x="1531938" y="5213350"/>
          <p14:tracePt t="39877" x="1571625" y="5208588"/>
          <p14:tracePt t="39895" x="1644650" y="5191125"/>
          <p14:tracePt t="39898" x="1662113" y="5191125"/>
          <p14:tracePt t="39903" x="1673225" y="5186363"/>
          <p14:tracePt t="39905" x="1684338" y="5180013"/>
          <p14:tracePt t="39910" x="1700213" y="5180013"/>
          <p14:tracePt t="39911" x="1706563" y="5180013"/>
          <p14:tracePt t="39912" x="1711325" y="5173663"/>
          <p14:tracePt t="39926" x="1739900" y="5168900"/>
          <p14:tracePt t="39927" x="1739900" y="5162550"/>
          <p14:tracePt t="39943" x="1762125" y="5157788"/>
          <p14:tracePt t="39972" x="1762125" y="5151438"/>
          <p14:tracePt t="39978" x="1768475" y="5151438"/>
          <p14:tracePt t="39992" x="1773238" y="5151438"/>
          <p14:tracePt t="40009" x="1795463" y="5135563"/>
          <p14:tracePt t="40011" x="1801813" y="5135563"/>
          <p14:tracePt t="40026" x="1819275" y="5124450"/>
          <p14:tracePt t="40044" x="1824038" y="5118100"/>
          <p14:tracePt t="40091" x="1830388" y="5118100"/>
          <p14:tracePt t="40100" x="1830388" y="5113338"/>
          <p14:tracePt t="40110" x="1835150" y="5113338"/>
          <p14:tracePt t="40127" x="1846263" y="5113338"/>
          <p14:tracePt t="40146" x="1881188" y="5100638"/>
          <p14:tracePt t="40149" x="1892300" y="5100638"/>
          <p14:tracePt t="40153" x="1897063" y="5100638"/>
          <p14:tracePt t="40155" x="1908175" y="5100638"/>
          <p14:tracePt t="40160" x="1919288" y="5095875"/>
          <p14:tracePt t="40163" x="1936750" y="5095875"/>
          <p14:tracePt t="40169" x="1958975" y="5095875"/>
          <p14:tracePt t="40173" x="1976438" y="5095875"/>
          <p14:tracePt t="40177" x="1987550" y="5095875"/>
          <p14:tracePt t="40180" x="2003425" y="5095875"/>
          <p14:tracePt t="40185" x="2020888" y="5095875"/>
          <p14:tracePt t="40189" x="2038350" y="5095875"/>
          <p14:tracePt t="40192" x="2049463" y="5095875"/>
          <p14:tracePt t="40195" x="2065338" y="5100638"/>
          <p14:tracePt t="40198" x="2082800" y="5106988"/>
          <p14:tracePt t="40203" x="2105025" y="5113338"/>
          <p14:tracePt t="40206" x="2122488" y="5113338"/>
          <p14:tracePt t="40210" x="2133600" y="5118100"/>
          <p14:tracePt t="40214" x="2160588" y="5124450"/>
          <p14:tracePt t="40218" x="2189163" y="5124450"/>
          <p14:tracePt t="40222" x="2222500" y="5129213"/>
          <p14:tracePt t="40226" x="2251075" y="5135563"/>
          <p14:tracePt t="40228" x="2262188" y="5135563"/>
          <p14:tracePt t="40233" x="2295525" y="5140325"/>
          <p14:tracePt t="40236" x="2328863" y="5146675"/>
          <p14:tracePt t="40240" x="2346325" y="5146675"/>
          <p14:tracePt t="40243" x="2374900" y="5151438"/>
          <p14:tracePt t="40246" x="2397125" y="5151438"/>
          <p14:tracePt t="40249" x="2413000" y="5157788"/>
          <p14:tracePt t="40253" x="2441575" y="5162550"/>
          <p14:tracePt t="40257" x="2463800" y="5162550"/>
          <p14:tracePt t="40260" x="2481263" y="5168900"/>
          <p14:tracePt t="40263" x="2514600" y="5173663"/>
          <p14:tracePt t="40266" x="2536825" y="5180013"/>
          <p14:tracePt t="40269" x="2554288" y="5186363"/>
          <p14:tracePt t="40272" x="2565400" y="5186363"/>
          <p14:tracePt t="40274" x="2576513" y="5191125"/>
          <p14:tracePt t="40278" x="2598738" y="5197475"/>
          <p14:tracePt t="40281" x="2609850" y="5202238"/>
          <p14:tracePt t="40283" x="2620963" y="5208588"/>
          <p14:tracePt t="40287" x="2643188" y="5213350"/>
          <p14:tracePt t="40290" x="2667000" y="5224463"/>
          <p14:tracePt t="40294" x="2682875" y="5230813"/>
          <p14:tracePt t="40296" x="2693988" y="5235575"/>
          <p14:tracePt t="40299" x="2711450" y="5241925"/>
          <p14:tracePt t="40303" x="2733675" y="5246688"/>
          <p14:tracePt t="40306" x="2751138" y="5253038"/>
          <p14:tracePt t="40308" x="2762250" y="5257800"/>
          <p14:tracePt t="40315" x="2795588" y="5270500"/>
          <p14:tracePt t="40327" x="2868613" y="5292725"/>
          <p14:tracePt t="40345" x="3003550" y="5341938"/>
          <p14:tracePt t="40349" x="3036888" y="5354638"/>
          <p14:tracePt t="40353" x="3076575" y="5365750"/>
          <p14:tracePt t="40356" x="3114675" y="5370513"/>
          <p14:tracePt t="40361" x="3171825" y="5381625"/>
          <p14:tracePt t="40365" x="3238500" y="5399088"/>
          <p14:tracePt t="40370" x="3311525" y="5410200"/>
          <p14:tracePt t="40372" x="3351213" y="5414963"/>
          <p14:tracePt t="40376" x="3402013" y="5414963"/>
          <p14:tracePt t="40379" x="3446463" y="5427663"/>
          <p14:tracePt t="40382" x="3519488" y="5432425"/>
          <p14:tracePt t="40385" x="3563938" y="5432425"/>
          <p14:tracePt t="40388" x="3621088" y="5432425"/>
          <p14:tracePt t="40390" x="3648075" y="5432425"/>
          <p14:tracePt t="40393" x="3698875" y="5432425"/>
          <p14:tracePt t="40395" x="3732213" y="5432425"/>
          <p14:tracePt t="40397" x="3767138" y="5432425"/>
          <p14:tracePt t="40398" x="3783013" y="5432425"/>
          <p14:tracePt t="40399" x="3794125" y="5432425"/>
          <p14:tracePt t="40401" x="3827463" y="5432425"/>
          <p14:tracePt t="40403" x="3851275" y="5432425"/>
          <p14:tracePt t="40405" x="3895725" y="5432425"/>
          <p14:tracePt t="40406" x="3906838" y="5432425"/>
          <p14:tracePt t="40407" x="3917950" y="5432425"/>
          <p14:tracePt t="40412" x="3984625" y="5427663"/>
          <p14:tracePt t="40414" x="4002088" y="5421313"/>
          <p14:tracePt t="40416" x="4019550" y="5410200"/>
          <p14:tracePt t="40420" x="4046538" y="5403850"/>
          <p14:tracePt t="40421" x="4070350" y="5399088"/>
          <p14:tracePt t="40426" x="4097338" y="5392738"/>
          <p14:tracePt t="40428" x="4119563" y="5387975"/>
          <p14:tracePt t="40430" x="4130675" y="5381625"/>
          <p14:tracePt t="40434" x="4154488" y="5370513"/>
          <p14:tracePt t="40436" x="4170363" y="5365750"/>
          <p14:tracePt t="40439" x="4187825" y="5359400"/>
          <p14:tracePt t="40441" x="4198938" y="5354638"/>
          <p14:tracePt t="40443" x="4210050" y="5348288"/>
          <p14:tracePt t="40445" x="4214813" y="5348288"/>
          <p14:tracePt t="40446" x="4232275" y="5341938"/>
          <p14:tracePt t="40447" x="4249738" y="5337175"/>
          <p14:tracePt t="40455" x="4294188" y="5314950"/>
          <p14:tracePt t="40457" x="4305300" y="5314950"/>
          <p14:tracePt t="40460" x="4311650" y="5308600"/>
          <p14:tracePt t="40461" x="4322763" y="5303838"/>
          <p14:tracePt t="40463" x="4327525" y="5303838"/>
          <p14:tracePt t="40480" x="4422775" y="5264150"/>
          <p14:tracePt t="40482" x="4440238" y="5253038"/>
          <p14:tracePt t="40485" x="4462463" y="5241925"/>
          <p14:tracePt t="40489" x="4479925" y="5235575"/>
          <p14:tracePt t="40493" x="4491038" y="5230813"/>
          <p14:tracePt t="40496" x="4518025" y="5213350"/>
          <p14:tracePt t="40499" x="4535488" y="5208588"/>
          <p14:tracePt t="40503" x="4564063" y="5197475"/>
          <p14:tracePt t="40506" x="4586288" y="5186363"/>
          <p14:tracePt t="40512" x="4630738" y="5180013"/>
          <p14:tracePt t="40513" x="4652963" y="5173663"/>
          <p14:tracePt t="40515" x="4659313" y="5173663"/>
          <p14:tracePt t="40518" x="4703763" y="5168900"/>
          <p14:tracePt t="40521" x="4743450" y="5162550"/>
          <p14:tracePt t="40523" x="4759325" y="5162550"/>
          <p14:tracePt t="40524" x="4765675" y="5162550"/>
          <p14:tracePt t="41031" x="4765675" y="5157788"/>
          <p14:tracePt t="41043" x="4765675" y="5151438"/>
          <p14:tracePt t="41080" x="4772025" y="5146675"/>
          <p14:tracePt t="41085" x="4776788" y="5146675"/>
          <p14:tracePt t="41103" x="4794250" y="5146675"/>
          <p14:tracePt t="41104" x="4805363" y="5129213"/>
          <p14:tracePt t="41120" x="4794250" y="5146675"/>
          <p14:tracePt t="41155" x="4794250" y="5135563"/>
          <p14:tracePt t="41193" x="4787900" y="5135563"/>
          <p14:tracePt t="41215" x="4787900" y="5140325"/>
          <p14:tracePt t="41246" x="4783138" y="5140325"/>
          <p14:tracePt t="41263" x="4783138" y="5146675"/>
          <p14:tracePt t="41269" x="4776788" y="5146675"/>
          <p14:tracePt t="41285" x="4776788" y="5151438"/>
          <p14:tracePt t="41286" x="4772025" y="5157788"/>
          <p14:tracePt t="41304" x="4772025" y="5162550"/>
          <p14:tracePt t="41319" x="4765675" y="5168900"/>
          <p14:tracePt t="41336" x="4765675" y="5173663"/>
          <p14:tracePt t="41502" x="4765675" y="5180013"/>
          <p14:tracePt t="41504" x="4772025" y="5180013"/>
          <p14:tracePt t="46877" x="4776788" y="5180013"/>
          <p14:tracePt t="46880" x="4799013" y="5191125"/>
          <p14:tracePt t="46886" x="4821238" y="5208588"/>
          <p14:tracePt t="46887" x="4843463" y="5219700"/>
          <p14:tracePt t="46891" x="4872038" y="5235575"/>
          <p14:tracePt t="46894" x="4911725" y="5264150"/>
          <p14:tracePt t="46897" x="4940300" y="5275263"/>
          <p14:tracePt t="46904" x="4995863" y="5303838"/>
          <p14:tracePt t="46907" x="5024438" y="5319713"/>
          <p14:tracePt t="46913" x="5062538" y="5337175"/>
          <p14:tracePt t="46915" x="5073650" y="5341938"/>
          <p14:tracePt t="46921" x="5091113" y="5354638"/>
          <p14:tracePt t="46944" x="5097463" y="5359400"/>
          <p14:tracePt t="47036" x="5102225" y="5359400"/>
          <p14:tracePt t="47039" x="5113338" y="5365750"/>
          <p14:tracePt t="47041" x="5119688" y="5370513"/>
          <p14:tracePt t="47045" x="5146675" y="5387975"/>
          <p14:tracePt t="47047" x="5159375" y="5392738"/>
          <p14:tracePt t="47048" x="5164138" y="5399088"/>
          <p14:tracePt t="47062" x="5276850" y="5454650"/>
          <p14:tracePt t="47063" x="5299075" y="5472113"/>
          <p14:tracePt t="47064" x="5303838" y="5476875"/>
          <p14:tracePt t="47076" x="5394325" y="5527675"/>
          <p14:tracePt t="47093" x="5511800" y="5607050"/>
          <p14:tracePt t="47111" x="5641975" y="5695950"/>
          <p14:tracePt t="47113" x="5657850" y="5702300"/>
          <p14:tracePt t="47114" x="5675313" y="5707063"/>
          <p14:tracePt t="47126" x="5781675" y="5764213"/>
          <p14:tracePt t="47144" x="5921375" y="5837238"/>
          <p14:tracePt t="47146" x="5927725" y="5842000"/>
          <p14:tracePt t="47161" x="5967413" y="5870575"/>
          <p14:tracePt t="47176" x="5983288" y="5881688"/>
          <p14:tracePt t="47194" x="6005513" y="5897563"/>
          <p14:tracePt t="47195" x="6011863" y="5897563"/>
          <p14:tracePt t="47210" x="6034088" y="5910263"/>
          <p14:tracePt t="47211" x="6040438" y="5915025"/>
          <p14:tracePt t="47212" x="6045200" y="5915025"/>
          <p14:tracePt t="47226" x="6084888" y="5937250"/>
          <p14:tracePt t="47244" x="6180138" y="5965825"/>
          <p14:tracePt t="47245" x="6197600" y="5965825"/>
          <p14:tracePt t="47247" x="6213475" y="5965825"/>
          <p14:tracePt t="47249" x="6224588" y="5965825"/>
          <p14:tracePt t="47250" x="6235700" y="5965825"/>
          <p14:tracePt t="47252" x="6259513" y="5965825"/>
          <p14:tracePt t="47253" x="6264275" y="5965825"/>
          <p14:tracePt t="47254" x="6275388" y="5970588"/>
          <p14:tracePt t="47260" x="6315075" y="5970588"/>
          <p14:tracePt t="47261" x="6319838" y="5970588"/>
          <p14:tracePt t="47545" x="6332538" y="5970588"/>
          <p14:tracePt t="47545" x="6359525" y="5948363"/>
          <p14:tracePt t="47555" x="6365875" y="5943600"/>
          <p14:tracePt t="47556" x="6388100" y="5910263"/>
          <p14:tracePt t="47579" x="6392863" y="5848350"/>
          <p14:tracePt t="47582" x="6399213" y="5837238"/>
          <p14:tracePt t="47587" x="6399213" y="5819775"/>
          <p14:tracePt t="47590" x="6399213" y="5808663"/>
          <p14:tracePt t="47594" x="6399213" y="5797550"/>
          <p14:tracePt t="47596" x="6399213" y="5791200"/>
          <p14:tracePt t="47602" x="6399213" y="5780088"/>
          <p14:tracePt t="47628" x="6421438" y="5757863"/>
          <p14:tracePt t="47645" x="6438900" y="5740400"/>
          <p14:tracePt t="47661" x="6443663" y="5735638"/>
          <p14:tracePt t="47678" x="6427788" y="5735638"/>
          <p14:tracePt t="47693" x="6410325" y="5735638"/>
          <p14:tracePt t="47712" x="6403975" y="5729288"/>
          <p14:tracePt t="47727" x="6403975" y="5718175"/>
          <p14:tracePt t="47813" x="6403975" y="5713413"/>
          <p14:tracePt t="47815" x="6403975" y="5707063"/>
          <p14:tracePt t="47827" x="6403975" y="5684838"/>
          <p14:tracePt t="47829" x="6403975" y="5680075"/>
          <p14:tracePt t="47830" x="6403975" y="5673725"/>
          <p14:tracePt t="47853" x="6403975" y="5611813"/>
          <p14:tracePt t="47854" x="6403975" y="5607050"/>
          <p14:tracePt t="47871" x="6416675" y="5567363"/>
          <p14:tracePt t="47872" x="6416675" y="5561013"/>
          <p14:tracePt t="47886" x="6421438" y="5538788"/>
          <p14:tracePt t="47887" x="6421438" y="5534025"/>
          <p14:tracePt t="47903" x="6427788" y="5516563"/>
          <p14:tracePt t="47920" x="6427788" y="5511800"/>
          <p14:tracePt t="47963" x="6427788" y="5516563"/>
          <p14:tracePt t="47970" x="6427788" y="5545138"/>
          <p14:tracePt t="47971" x="6427788" y="5549900"/>
          <p14:tracePt t="47972" x="6421438" y="5556250"/>
          <p14:tracePt t="47987" x="6399213" y="5618163"/>
          <p14:tracePt t="47988" x="6399213" y="5622925"/>
          <p14:tracePt t="48003" x="6381750" y="5662613"/>
          <p14:tracePt t="48020" x="6381750" y="5668963"/>
          <p14:tracePt t="48102" x="6381750" y="5673725"/>
          <p14:tracePt t="48103" x="6381750" y="5680075"/>
          <p14:tracePt t="48112" x="6381750" y="5684838"/>
          <p14:tracePt t="48171" x="6381750" y="5691188"/>
          <p14:tracePt t="48174" x="6376988" y="5691188"/>
          <p14:tracePt t="48202" x="6376988" y="5702300"/>
          <p14:tracePt t="48844" x="6376988" y="5695950"/>
          <p14:tracePt t="48854" x="6376988" y="5691188"/>
          <p14:tracePt t="48972" x="6381750" y="5691188"/>
          <p14:tracePt t="48990" x="6388100" y="5691188"/>
          <p14:tracePt t="49092" x="6392863" y="5691188"/>
          <p14:tracePt t="49287" x="6399213" y="5680075"/>
          <p14:tracePt t="49288" x="6399213" y="5673725"/>
          <p14:tracePt t="49294" x="6403975" y="5662613"/>
          <p14:tracePt t="49312" x="6416675" y="5634038"/>
          <p14:tracePt t="49328" x="6416675" y="5629275"/>
          <p14:tracePt t="49345" x="6416675" y="5622925"/>
          <p14:tracePt t="49361" x="6416675" y="5618163"/>
          <p14:tracePt t="51135" x="6421438" y="5618163"/>
          <p14:tracePt t="51140" x="6438900" y="5618163"/>
          <p14:tracePt t="51145" x="6483350" y="5629275"/>
          <p14:tracePt t="51149" x="6511925" y="5634038"/>
          <p14:tracePt t="51150" x="6527800" y="5640388"/>
          <p14:tracePt t="51157" x="6596063" y="5662613"/>
          <p14:tracePt t="51161" x="6623050" y="5668963"/>
          <p14:tracePt t="51163" x="6646863" y="5673725"/>
          <p14:tracePt t="51165" x="6662738" y="5680075"/>
          <p14:tracePt t="51168" x="6669088" y="5680075"/>
          <p14:tracePt t="51169" x="6696075" y="5684838"/>
          <p14:tracePt t="51171" x="6707188" y="5684838"/>
          <p14:tracePt t="51173" x="6718300" y="5691188"/>
          <p14:tracePt t="51176" x="6731000" y="5695950"/>
          <p14:tracePt t="51178" x="6746875" y="5695950"/>
          <p14:tracePt t="51180" x="6757988" y="5702300"/>
          <p14:tracePt t="51182" x="6764338" y="5707063"/>
          <p14:tracePt t="51186" x="6786563" y="5713413"/>
          <p14:tracePt t="51188" x="6791325" y="5718175"/>
          <p14:tracePt t="51203" x="6870700" y="5757863"/>
          <p14:tracePt t="51205" x="6875463" y="5764213"/>
          <p14:tracePt t="51219" x="6943725" y="5808663"/>
          <p14:tracePt t="51236" x="6999288" y="5859463"/>
          <p14:tracePt t="51238" x="7010400" y="5864225"/>
          <p14:tracePt t="51240" x="7016750" y="5864225"/>
          <p14:tracePt t="51241" x="7021513" y="5870575"/>
          <p14:tracePt t="51252" x="7061200" y="5897563"/>
          <p14:tracePt t="51254" x="7067550" y="5903913"/>
          <p14:tracePt t="51269" x="7123113" y="5937250"/>
          <p14:tracePt t="51285" x="7196138" y="5988050"/>
          <p14:tracePt t="51286" x="7213600" y="5994400"/>
          <p14:tracePt t="51287" x="7218363" y="5999163"/>
          <p14:tracePt t="51303" x="7308850" y="6049963"/>
          <p14:tracePt t="51305" x="7324725" y="6054725"/>
          <p14:tracePt t="51318" x="7432675" y="6111875"/>
          <p14:tracePt t="51319" x="7448550" y="6122988"/>
          <p14:tracePt t="51335" x="7583488" y="6196013"/>
          <p14:tracePt t="51336" x="7589838" y="6200775"/>
          <p14:tracePt t="51352" x="7673975" y="6251575"/>
          <p14:tracePt t="51354" x="7678738" y="6257925"/>
          <p14:tracePt t="51355" x="7678738" y="6262688"/>
          <p14:tracePt t="51369" x="7707313" y="6280150"/>
          <p14:tracePt t="51386" x="7707313" y="6284913"/>
          <p14:tracePt t="51403" x="7696200" y="6291263"/>
          <p14:tracePt t="51420" x="7685088" y="6257925"/>
          <p14:tracePt t="51421" x="7678738" y="6246813"/>
          <p14:tracePt t="51436" x="7678738" y="6218238"/>
          <p14:tracePt t="51669" x="7678738" y="6207125"/>
          <p14:tracePt t="51672" x="7696200" y="6189663"/>
          <p14:tracePt t="51679" x="7707313" y="6173788"/>
          <p14:tracePt t="51680" x="7707313" y="6156325"/>
          <p14:tracePt t="51683" x="7707313" y="6151563"/>
          <p14:tracePt t="51689" x="7707313" y="6134100"/>
          <p14:tracePt t="51694" x="7707313" y="6122988"/>
          <p14:tracePt t="51696" x="7707313" y="6111875"/>
          <p14:tracePt t="51703" x="7707313" y="6100763"/>
          <p14:tracePt t="51704" x="7707313" y="6094413"/>
          <p14:tracePt t="51707" x="7707313" y="6089650"/>
          <p14:tracePt t="51719" x="7700963" y="6078538"/>
          <p14:tracePt t="51736" x="7685088" y="6072188"/>
          <p14:tracePt t="51754" x="7627938" y="6083300"/>
          <p14:tracePt t="51757" x="7616825" y="6089650"/>
          <p14:tracePt t="51762" x="7589838" y="6100763"/>
          <p14:tracePt t="51765" x="7572375" y="6111875"/>
          <p14:tracePt t="51769" x="7550150" y="6116638"/>
          <p14:tracePt t="51787" x="7375525" y="6200775"/>
          <p14:tracePt t="51789" x="7359650" y="6211888"/>
          <p14:tracePt t="51792" x="7331075" y="6229350"/>
          <p14:tracePt t="51794" x="7291388" y="6240463"/>
          <p14:tracePt t="51796" x="7280275" y="6246813"/>
          <p14:tracePt t="51799" x="7240588" y="6269038"/>
          <p14:tracePt t="51802" x="7185025" y="6291263"/>
          <p14:tracePt t="51804" x="7167563" y="6296025"/>
          <p14:tracePt t="51805" x="7151688" y="6302375"/>
          <p14:tracePt t="51806" x="7140575" y="6302375"/>
          <p14:tracePt t="51812" x="7050088" y="6335713"/>
          <p14:tracePt t="51814" x="7021513" y="6346825"/>
          <p14:tracePt t="51817" x="6977063" y="6364288"/>
          <p14:tracePt t="51820" x="6910388" y="6392863"/>
          <p14:tracePt t="51823" x="6864350" y="6403975"/>
          <p14:tracePt t="51824" x="6831013" y="6408738"/>
          <p14:tracePt t="51826" x="6786563" y="6426200"/>
          <p14:tracePt t="51828" x="6746875" y="6442075"/>
          <p14:tracePt t="51829" x="6713538" y="6448425"/>
          <p14:tracePt t="51831" x="6713538" y="6453188"/>
          <p14:tracePt t="51834" x="6623050" y="6477000"/>
          <p14:tracePt t="51836" x="6561138" y="6492875"/>
          <p14:tracePt t="51838" x="6527800" y="6510338"/>
          <p14:tracePt t="51839" x="6500813" y="6510338"/>
          <p14:tracePt t="51840" x="6477000" y="6521450"/>
          <p14:tracePt t="51846" x="6303963" y="6565900"/>
          <p14:tracePt t="51848" x="6264275" y="6577013"/>
          <p14:tracePt t="51851" x="6175375" y="6599238"/>
          <p14:tracePt t="51854" x="6084888" y="6623050"/>
          <p14:tracePt t="51855" x="6051550" y="6623050"/>
          <p14:tracePt t="51869" x="5618163" y="6718300"/>
          <p14:tracePt t="51872" x="5500688" y="6740525"/>
          <p14:tracePt t="51874" x="5449888" y="6751638"/>
          <p14:tracePt t="51876" x="5405438" y="6756400"/>
          <p14:tracePt t="51878" x="5327650" y="6762750"/>
          <p14:tracePt t="51880" x="5254625" y="6780213"/>
          <p14:tracePt t="51882" x="5208588" y="6784975"/>
          <p14:tracePt t="51885" x="5113338" y="6796088"/>
          <p14:tracePt t="51886" x="5018088" y="6807200"/>
          <p14:tracePt t="51887" x="4978400" y="6813550"/>
          <p14:tracePt t="51893" x="4783138" y="6829425"/>
          <p14:tracePt t="51895" x="4659313" y="6846888"/>
          <p14:tracePt t="51897" x="4557713" y="6846888"/>
          <p14:tracePt t="52155" x="2200275" y="6846888"/>
          <p14:tracePt t="52161" x="2200275" y="6840538"/>
          <p14:tracePt t="52184" x="2182813" y="6840538"/>
          <p14:tracePt t="52185" x="2178050" y="6840538"/>
          <p14:tracePt t="52193" x="2166938" y="68405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FE07A-D854-1745-C7C8-EA55FA30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ir</a:t>
            </a:r>
            <a:r>
              <a:rPr lang="en-US" altLang="ko-KR" dirty="0"/>
              <a:t> sensor filtered </a:t>
            </a:r>
            <a:r>
              <a:rPr lang="ko-KR" altLang="en-US" dirty="0"/>
              <a:t>의 시간 복잡도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1682F-1B71-1DA2-5740-1A286510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코드의 핵심 </a:t>
            </a:r>
            <a:r>
              <a:rPr lang="ko-KR" altLang="en-US" dirty="0" err="1"/>
              <a:t>연산법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qsort</a:t>
            </a:r>
            <a:r>
              <a:rPr lang="en-US" altLang="ko-KR" dirty="0"/>
              <a:t> </a:t>
            </a:r>
            <a:r>
              <a:rPr lang="ko-KR" altLang="en-US" dirty="0"/>
              <a:t>정렬</a:t>
            </a:r>
            <a:br>
              <a:rPr lang="en-US" altLang="ko-KR" dirty="0"/>
            </a:br>
            <a:r>
              <a:rPr lang="en-US" altLang="ko-KR" dirty="0"/>
              <a:t>	- </a:t>
            </a:r>
            <a:r>
              <a:rPr lang="ko-KR" altLang="en-US" dirty="0"/>
              <a:t>최악의 경우 </a:t>
            </a:r>
            <a:r>
              <a:rPr lang="en-US" altLang="ko-KR" dirty="0"/>
              <a:t>: 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	- </a:t>
            </a:r>
            <a:r>
              <a:rPr lang="ko-KR" altLang="en-US" dirty="0"/>
              <a:t>평균의 경우 </a:t>
            </a:r>
            <a:r>
              <a:rPr lang="en-US" altLang="ko-KR" dirty="0"/>
              <a:t>: O(n log n)</a:t>
            </a:r>
            <a:endParaRPr lang="en-US" altLang="ko-KR" baseline="30000" dirty="0">
              <a:latin typeface="+mn-ea"/>
            </a:endParaRPr>
          </a:p>
          <a:p>
            <a:endParaRPr lang="en-US" altLang="ko-KR" baseline="30000" dirty="0">
              <a:latin typeface="+mn-ea"/>
            </a:endParaRPr>
          </a:p>
          <a:p>
            <a:r>
              <a:rPr lang="ko-KR" altLang="en-US" baseline="30000" dirty="0" err="1">
                <a:latin typeface="+mn-ea"/>
              </a:rPr>
              <a:t>센서값을</a:t>
            </a:r>
            <a:r>
              <a:rPr lang="ko-KR" altLang="en-US" baseline="30000" dirty="0">
                <a:latin typeface="+mn-ea"/>
              </a:rPr>
              <a:t> </a:t>
            </a:r>
            <a:r>
              <a:rPr lang="en-US" altLang="ko-KR" baseline="30000" dirty="0">
                <a:latin typeface="+mn-ea"/>
              </a:rPr>
              <a:t>n</a:t>
            </a:r>
            <a:r>
              <a:rPr lang="ko-KR" altLang="en-US" baseline="30000" dirty="0">
                <a:latin typeface="+mn-ea"/>
              </a:rPr>
              <a:t>번 읽음 </a:t>
            </a:r>
            <a:r>
              <a:rPr lang="en-US" altLang="ko-KR" baseline="30000" dirty="0">
                <a:latin typeface="+mn-ea"/>
              </a:rPr>
              <a:t>=&gt; O(n)</a:t>
            </a:r>
          </a:p>
          <a:p>
            <a:endParaRPr lang="en-US" altLang="ko-KR" baseline="30000" dirty="0">
              <a:latin typeface="+mn-ea"/>
            </a:endParaRPr>
          </a:p>
          <a:p>
            <a:endParaRPr lang="en-US" altLang="ko-KR" baseline="30000" dirty="0">
              <a:latin typeface="+mn-ea"/>
            </a:endParaRPr>
          </a:p>
          <a:p>
            <a:endParaRPr lang="en-US" altLang="ko-KR" baseline="30000" dirty="0">
              <a:latin typeface="+mn-ea"/>
            </a:endParaRPr>
          </a:p>
          <a:p>
            <a:endParaRPr lang="en-US" altLang="ko-KR" baseline="30000" dirty="0">
              <a:latin typeface="+mn-ea"/>
            </a:endParaRPr>
          </a:p>
          <a:p>
            <a:r>
              <a:rPr lang="en-US" altLang="ko-KR" baseline="30000" dirty="0" err="1">
                <a:latin typeface="+mn-ea"/>
              </a:rPr>
              <a:t>Qsort</a:t>
            </a:r>
            <a:r>
              <a:rPr lang="en-US" altLang="ko-KR" baseline="30000" dirty="0">
                <a:latin typeface="+mn-ea"/>
              </a:rPr>
              <a:t> </a:t>
            </a:r>
            <a:r>
              <a:rPr lang="ko-KR" altLang="en-US" baseline="30000" dirty="0">
                <a:latin typeface="+mn-ea"/>
              </a:rPr>
              <a:t>정렬 평균의 경우 </a:t>
            </a:r>
            <a:r>
              <a:rPr lang="en-US" altLang="ko-KR" baseline="30000" dirty="0">
                <a:latin typeface="+mn-ea"/>
              </a:rPr>
              <a:t>=&gt; O(n log n)</a:t>
            </a:r>
          </a:p>
          <a:p>
            <a:r>
              <a:rPr lang="en-US" altLang="ko-KR" baseline="30000" dirty="0" err="1">
                <a:latin typeface="+mn-ea"/>
              </a:rPr>
              <a:t>Positon</a:t>
            </a:r>
            <a:r>
              <a:rPr lang="en-US" altLang="ko-KR" baseline="30000" dirty="0">
                <a:latin typeface="+mn-ea"/>
              </a:rPr>
              <a:t> </a:t>
            </a:r>
            <a:r>
              <a:rPr lang="ko-KR" altLang="en-US" baseline="30000" dirty="0">
                <a:latin typeface="+mn-ea"/>
              </a:rPr>
              <a:t>위치의 값 </a:t>
            </a:r>
            <a:r>
              <a:rPr lang="en-US" altLang="ko-KR" baseline="30000" dirty="0">
                <a:latin typeface="+mn-ea"/>
              </a:rPr>
              <a:t>-&gt; </a:t>
            </a:r>
            <a:r>
              <a:rPr lang="ko-KR" altLang="en-US" baseline="30000" dirty="0">
                <a:latin typeface="+mn-ea"/>
              </a:rPr>
              <a:t>인덱스 접근 </a:t>
            </a:r>
            <a:r>
              <a:rPr lang="en-US" altLang="ko-KR" baseline="30000" dirty="0">
                <a:latin typeface="+mn-ea"/>
              </a:rPr>
              <a:t>=&gt; O(1)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704D2-7546-C98A-F963-E88230086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674" y="2987473"/>
            <a:ext cx="4344006" cy="1714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617853-2805-BD05-FE65-3226370B7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728" y="5204244"/>
            <a:ext cx="6249272" cy="885949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48A701A5-D236-4BC4-C66F-4273BDE61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51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46"/>
    </mc:Choice>
    <mc:Fallback>
      <p:transition spd="slow" advTm="47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16" x="10547350" y="6773863"/>
          <p14:tracePt t="7118" x="10480675" y="6723063"/>
          <p14:tracePt t="7121" x="10390188" y="6661150"/>
          <p14:tracePt t="7123" x="10323513" y="6610350"/>
          <p14:tracePt t="7127" x="10244138" y="6554788"/>
          <p14:tracePt t="7129" x="10199688" y="6521450"/>
          <p14:tracePt t="7130" x="10182225" y="6510338"/>
          <p14:tracePt t="7136" x="10075863" y="6453188"/>
          <p14:tracePt t="7138" x="10058400" y="6442075"/>
          <p14:tracePt t="7141" x="10042525" y="6426200"/>
          <p14:tracePt t="7143" x="10009188" y="6415088"/>
          <p14:tracePt t="7145" x="10002838" y="6415088"/>
          <p14:tracePt t="7162" x="9890125" y="6397625"/>
          <p14:tracePt t="7166" x="9867900" y="6397625"/>
          <p14:tracePt t="7169" x="9852025" y="6397625"/>
          <p14:tracePt t="7172" x="9839325" y="6403975"/>
          <p14:tracePt t="7174" x="9828213" y="6403975"/>
          <p14:tracePt t="7180" x="9779000" y="6403975"/>
          <p14:tracePt t="7184" x="9761538" y="6408738"/>
          <p14:tracePt t="7187" x="9744075" y="6415088"/>
          <p14:tracePt t="7190" x="9732963" y="6415088"/>
          <p14:tracePt t="7196" x="9694863" y="6426200"/>
          <p14:tracePt t="7198" x="9688513" y="6437313"/>
          <p14:tracePt t="7201" x="9682163" y="6442075"/>
          <p14:tracePt t="7202" x="9671050" y="6448425"/>
          <p14:tracePt t="7206" x="9659938" y="6459538"/>
          <p14:tracePt t="7210" x="9648825" y="6470650"/>
          <p14:tracePt t="7212" x="9644063" y="6488113"/>
          <p14:tracePt t="7214" x="9637713" y="6499225"/>
          <p14:tracePt t="7217" x="9632950" y="6521450"/>
          <p14:tracePt t="7219" x="9626600" y="6532563"/>
          <p14:tracePt t="7221" x="9621838" y="6554788"/>
          <p14:tracePt t="7225" x="9615488" y="6577013"/>
          <p14:tracePt t="7228" x="9609138" y="6605588"/>
          <p14:tracePt t="7230" x="9609138" y="6627813"/>
          <p14:tracePt t="7231" x="9609138" y="6645275"/>
          <p14:tracePt t="7234" x="9598025" y="6683375"/>
          <p14:tracePt t="7236" x="9598025" y="6707188"/>
          <p14:tracePt t="7238" x="9598025" y="6729413"/>
          <p14:tracePt t="7242" x="9593263" y="6802438"/>
          <p14:tracePt t="7244" x="9593263" y="6813550"/>
          <p14:tracePt t="7245" x="9586913" y="6846888"/>
          <p14:tracePt t="7505" x="8128000" y="6734175"/>
          <p14:tracePt t="7508" x="8043863" y="6689725"/>
          <p14:tracePt t="7509" x="7897813" y="6623050"/>
          <p14:tracePt t="7511" x="7751763" y="6550025"/>
          <p14:tracePt t="7513" x="7673975" y="6510338"/>
          <p14:tracePt t="7514" x="7600950" y="6481763"/>
          <p14:tracePt t="7517" x="7454900" y="6415088"/>
          <p14:tracePt t="7519" x="7286625" y="6342063"/>
          <p14:tracePt t="7520" x="7123113" y="6269038"/>
          <p14:tracePt t="7521" x="7056438" y="6246813"/>
          <p14:tracePt t="7522" x="6972300" y="6207125"/>
          <p14:tracePt t="7523" x="6888163" y="6173788"/>
          <p14:tracePt t="7529" x="6534150" y="6061075"/>
          <p14:tracePt t="7542" x="5303838" y="5729288"/>
          <p14:tracePt t="7543" x="5186363" y="5702300"/>
          <p14:tracePt t="7560" x="4103688" y="5483225"/>
          <p14:tracePt t="7561" x="3951288" y="5443538"/>
          <p14:tracePt t="7563" x="3935413" y="5443538"/>
          <p14:tracePt t="7564" x="3856038" y="5427663"/>
          <p14:tracePt t="7577" x="3271838" y="5230813"/>
          <p14:tracePt t="7578" x="3182938" y="5186363"/>
          <p14:tracePt t="7579" x="3138488" y="5168900"/>
          <p14:tracePt t="7593" x="2660650" y="4894263"/>
          <p14:tracePt t="7594" x="2570163" y="4826000"/>
          <p14:tracePt t="7595" x="2532063" y="4792663"/>
          <p14:tracePt t="7596" x="2474913" y="4737100"/>
          <p14:tracePt t="7610" x="1965325" y="4175125"/>
          <p14:tracePt t="7612" x="1958975" y="4170363"/>
          <p14:tracePt t="7613" x="1903413" y="4102100"/>
          <p14:tracePt t="7614" x="1863725" y="4057650"/>
          <p14:tracePt t="7625" x="1520825" y="3614738"/>
          <p14:tracePt t="7627" x="1481138" y="3568700"/>
          <p14:tracePt t="7627" x="1458913" y="3524250"/>
          <p14:tracePt t="7643" x="1252538" y="3265488"/>
          <p14:tracePt t="7645" x="1252538" y="3260725"/>
          <p14:tracePt t="7659" x="1246188" y="3254375"/>
          <p14:tracePt t="7678" x="1246188" y="3249613"/>
          <p14:tracePt t="7694" x="1257300" y="3194050"/>
          <p14:tracePt t="7696" x="1263650" y="3181350"/>
          <p14:tracePt t="7710" x="1312863" y="3070225"/>
          <p14:tracePt t="7713" x="1323975" y="3036888"/>
          <p14:tracePt t="7717" x="1347788" y="3008313"/>
          <p14:tracePt t="7719" x="1363663" y="2986088"/>
          <p14:tracePt t="7722" x="1374775" y="2974975"/>
          <p14:tracePt t="7724" x="1385888" y="2963863"/>
          <p14:tracePt t="7728" x="1420813" y="2940050"/>
          <p14:tracePt t="7730" x="1425575" y="2935288"/>
          <p14:tracePt t="7735" x="1470025" y="2906713"/>
          <p14:tracePt t="7760" x="1846263" y="2800350"/>
          <p14:tracePt t="7776" x="2357438" y="2632075"/>
          <p14:tracePt t="7777" x="2430463" y="2598738"/>
          <p14:tracePt t="7779" x="2436813" y="2598738"/>
          <p14:tracePt t="7794" x="2901950" y="2397125"/>
          <p14:tracePt t="7796" x="2968625" y="2373313"/>
          <p14:tracePt t="7799" x="3003550" y="2351088"/>
          <p14:tracePt t="7800" x="3030538" y="2346325"/>
          <p14:tracePt t="7802" x="3048000" y="2335213"/>
          <p14:tracePt t="7804" x="3054350" y="2335213"/>
          <p14:tracePt t="7805" x="3070225" y="2328863"/>
          <p14:tracePt t="7809" x="3103563" y="2306638"/>
          <p14:tracePt t="7810" x="3109913" y="2306638"/>
          <p14:tracePt t="7828" x="3194050" y="2244725"/>
          <p14:tracePt t="7829" x="3198813" y="2239963"/>
          <p14:tracePt t="7831" x="3205163" y="2239963"/>
          <p14:tracePt t="7834" x="3216275" y="2233613"/>
          <p14:tracePt t="7842" x="3238500" y="2227263"/>
          <p14:tracePt t="7859" x="3260725" y="2216150"/>
          <p14:tracePt t="7877" x="3267075" y="2216150"/>
          <p14:tracePt t="7907" x="3260725" y="2216150"/>
          <p14:tracePt t="7911" x="3249613" y="2216150"/>
          <p14:tracePt t="7926" x="3222625" y="2216150"/>
          <p14:tracePt t="7942" x="3205163" y="2211388"/>
          <p14:tracePt t="7959" x="3205163" y="2205038"/>
          <p14:tracePt t="7992" x="3198813" y="2200275"/>
          <p14:tracePt t="7994" x="3194050" y="2200275"/>
          <p14:tracePt t="7999" x="3165475" y="2200275"/>
          <p14:tracePt t="8002" x="3154363" y="2200275"/>
          <p14:tracePt t="8004" x="3132138" y="2200275"/>
          <p14:tracePt t="8007" x="3121025" y="2200275"/>
          <p14:tracePt t="8011" x="3081338" y="2200275"/>
          <p14:tracePt t="8015" x="3059113" y="2200275"/>
          <p14:tracePt t="8018" x="3036888" y="2200275"/>
          <p14:tracePt t="8020" x="3003550" y="2205038"/>
          <p14:tracePt t="8022" x="2992438" y="2205038"/>
          <p14:tracePt t="8024" x="2986088" y="2211388"/>
          <p14:tracePt t="8026" x="2963863" y="2211388"/>
          <p14:tracePt t="8028" x="2946400" y="2211388"/>
          <p14:tracePt t="8030" x="2935288" y="2216150"/>
          <p14:tracePt t="8032" x="2930525" y="2216150"/>
          <p14:tracePt t="8036" x="2908300" y="2222500"/>
          <p14:tracePt t="8037" x="2897188" y="2222500"/>
          <p14:tracePt t="8038" x="2890838" y="2222500"/>
          <p14:tracePt t="8043" x="2873375" y="2222500"/>
          <p14:tracePt t="8044" x="2868613" y="2227263"/>
          <p14:tracePt t="8059" x="2840038" y="2227263"/>
          <p14:tracePt t="8076" x="2840038" y="2233613"/>
          <p14:tracePt t="8180" x="2835275" y="2233613"/>
          <p14:tracePt t="8184" x="2828925" y="2233613"/>
          <p14:tracePt t="8203" x="2789238" y="2239963"/>
          <p14:tracePt t="8219" x="2744788" y="2239963"/>
          <p14:tracePt t="8238" x="2693988" y="2227263"/>
          <p14:tracePt t="8252" x="2660650" y="2216150"/>
          <p14:tracePt t="8268" x="2632075" y="2211388"/>
          <p14:tracePt t="8287" x="2605088" y="2205038"/>
          <p14:tracePt t="8302" x="2582863" y="2205038"/>
          <p14:tracePt t="8318" x="2559050" y="2211388"/>
          <p14:tracePt t="8453" x="2576513" y="2211388"/>
          <p14:tracePt t="8455" x="2587625" y="2211388"/>
          <p14:tracePt t="8458" x="2598738" y="2211388"/>
          <p14:tracePt t="8462" x="2620963" y="2211388"/>
          <p14:tracePt t="8464" x="2627313" y="2211388"/>
          <p14:tracePt t="8465" x="2638425" y="2211388"/>
          <p14:tracePt t="8468" x="2654300" y="2211388"/>
          <p14:tracePt t="8473" x="2671763" y="2211388"/>
          <p14:tracePt t="8476" x="2689225" y="2211388"/>
          <p14:tracePt t="8478" x="2693988" y="2211388"/>
          <p14:tracePt t="8481" x="2716213" y="2211388"/>
          <p14:tracePt t="8485" x="2727325" y="2211388"/>
          <p14:tracePt t="8487" x="2744788" y="2211388"/>
          <p14:tracePt t="8489" x="2755900" y="2211388"/>
          <p14:tracePt t="8494" x="2784475" y="2211388"/>
          <p14:tracePt t="8518" x="2919413" y="2211388"/>
          <p14:tracePt t="8520" x="2930525" y="2216150"/>
          <p14:tracePt t="8523" x="2941638" y="2216150"/>
          <p14:tracePt t="8526" x="2957513" y="2216150"/>
          <p14:tracePt t="8528" x="2981325" y="2216150"/>
          <p14:tracePt t="8530" x="2986088" y="2216150"/>
          <p14:tracePt t="8536" x="3030538" y="2222500"/>
          <p14:tracePt t="8538" x="3054350" y="2222500"/>
          <p14:tracePt t="8540" x="3059113" y="2222500"/>
          <p14:tracePt t="8542" x="3070225" y="2222500"/>
          <p14:tracePt t="8545" x="3098800" y="2222500"/>
          <p14:tracePt t="8547" x="3121025" y="2222500"/>
          <p14:tracePt t="8549" x="3143250" y="2222500"/>
          <p14:tracePt t="8553" x="3187700" y="2222500"/>
          <p14:tracePt t="8554" x="3216275" y="2222500"/>
          <p14:tracePt t="8556" x="3233738" y="2222500"/>
          <p14:tracePt t="8559" x="3260725" y="2222500"/>
          <p14:tracePt t="8561" x="3295650" y="2222500"/>
          <p14:tracePt t="8563" x="3317875" y="2222500"/>
          <p14:tracePt t="8565" x="3328988" y="2222500"/>
          <p14:tracePt t="8568" x="3379788" y="2222500"/>
          <p14:tracePt t="8570" x="3402013" y="2222500"/>
          <p14:tracePt t="8571" x="3417888" y="2222500"/>
          <p14:tracePt t="8586" x="3525838" y="2222500"/>
          <p14:tracePt t="8588" x="3541713" y="2222500"/>
          <p14:tracePt t="8590" x="3548063" y="2222500"/>
          <p14:tracePt t="8602" x="3563938" y="2222500"/>
          <p14:tracePt t="8603" x="3570288" y="2222500"/>
          <p14:tracePt t="8618" x="3581400" y="2227263"/>
          <p14:tracePt t="8621" x="3581400" y="2233613"/>
          <p14:tracePt t="8623" x="3586163" y="2233613"/>
          <p14:tracePt t="8637" x="3648075" y="2273300"/>
          <p14:tracePt t="8639" x="3670300" y="2284413"/>
          <p14:tracePt t="8653" x="3889375" y="2357438"/>
          <p14:tracePt t="8657" x="3935413" y="2362200"/>
          <p14:tracePt t="8659" x="3968750" y="2373313"/>
          <p14:tracePt t="8970" x="3997325" y="2368550"/>
          <p14:tracePt t="8973" x="4019550" y="2362200"/>
          <p14:tracePt t="8977" x="4064000" y="2346325"/>
          <p14:tracePt t="8981" x="4086225" y="2339975"/>
          <p14:tracePt t="8985" x="4119563" y="2324100"/>
          <p14:tracePt t="8988" x="4143375" y="2317750"/>
          <p14:tracePt t="8989" x="4159250" y="2311400"/>
          <p14:tracePt t="8996" x="4203700" y="2289175"/>
          <p14:tracePt t="8997" x="4210050" y="2289175"/>
          <p14:tracePt t="9009" x="4254500" y="2255838"/>
          <p14:tracePt t="9010" x="4254500" y="2251075"/>
          <p14:tracePt t="9026" x="4305300" y="2205038"/>
          <p14:tracePt t="9027" x="4305300" y="2200275"/>
          <p14:tracePt t="9042" x="4327525" y="2166938"/>
          <p14:tracePt t="9060" x="4356100" y="2138363"/>
          <p14:tracePt t="9076" x="4395788" y="2120900"/>
          <p14:tracePt t="9092" x="4411663" y="2116138"/>
          <p14:tracePt t="9109" x="4422775" y="2116138"/>
          <p14:tracePt t="9110" x="4429125" y="2116138"/>
          <p14:tracePt t="9125" x="4445000" y="2116138"/>
          <p14:tracePt t="9142" x="4473575" y="2105025"/>
          <p14:tracePt t="9159" x="4502150" y="2098675"/>
          <p14:tracePt t="9176" x="4513263" y="2093913"/>
          <p14:tracePt t="9192" x="4518025" y="2093913"/>
          <p14:tracePt t="9209" x="4524375" y="2093913"/>
          <p14:tracePt t="9231" x="4529138" y="2093913"/>
          <p14:tracePt t="9244" x="4535488" y="2093913"/>
          <p14:tracePt t="9261" x="4557713" y="2093913"/>
          <p14:tracePt t="9264" x="4557713" y="2098675"/>
          <p14:tracePt t="9265" x="4564063" y="2098675"/>
          <p14:tracePt t="9277" x="4579938" y="2109788"/>
          <p14:tracePt t="9294" x="4608513" y="2120900"/>
          <p14:tracePt t="9310" x="4637088" y="2127250"/>
          <p14:tracePt t="9312" x="4641850" y="2127250"/>
          <p14:tracePt t="9327" x="4681538" y="2138363"/>
          <p14:tracePt t="9330" x="4686300" y="2138363"/>
          <p14:tracePt t="9344" x="4714875" y="2143125"/>
          <p14:tracePt t="9360" x="4737100" y="2149475"/>
          <p14:tracePt t="9377" x="4754563" y="2155825"/>
          <p14:tracePt t="9378" x="4759325" y="2155825"/>
          <p14:tracePt t="9394" x="4783138" y="2160588"/>
          <p14:tracePt t="9409" x="4810125" y="2166938"/>
          <p14:tracePt t="9427" x="4849813" y="2178050"/>
          <p14:tracePt t="9443" x="4900613" y="2182813"/>
          <p14:tracePt t="9446" x="4911725" y="2182813"/>
          <p14:tracePt t="9448" x="4916488" y="2182813"/>
          <p14:tracePt t="9451" x="4929188" y="2182813"/>
          <p14:tracePt t="9454" x="4933950" y="2182813"/>
          <p14:tracePt t="9456" x="4940300" y="2182813"/>
          <p14:tracePt t="9460" x="4956175" y="2182813"/>
          <p14:tracePt t="9477" x="5006975" y="2182813"/>
          <p14:tracePt t="9493" x="5057775" y="2182813"/>
          <p14:tracePt t="9494" x="5062538" y="2182813"/>
          <p14:tracePt t="9496" x="5068888" y="2182813"/>
          <p14:tracePt t="9510" x="5124450" y="2189163"/>
          <p14:tracePt t="9513" x="5130800" y="2189163"/>
          <p14:tracePt t="9515" x="5141913" y="2193925"/>
          <p14:tracePt t="9517" x="5153025" y="2193925"/>
          <p14:tracePt t="9519" x="5159375" y="2193925"/>
          <p14:tracePt t="9526" x="5186363" y="2200275"/>
          <p14:tracePt t="9527" x="5192713" y="2200275"/>
          <p14:tracePt t="9529" x="5197475" y="2200275"/>
          <p14:tracePt t="9530" x="5203825" y="2200275"/>
          <p14:tracePt t="9542" x="5243513" y="2205038"/>
          <p14:tracePt t="9544" x="5248275" y="2205038"/>
          <p14:tracePt t="9560" x="5292725" y="2216150"/>
          <p14:tracePt t="9576" x="5332413" y="2216150"/>
          <p14:tracePt t="9594" x="5383213" y="2216150"/>
          <p14:tracePt t="9595" x="5387975" y="2216150"/>
          <p14:tracePt t="9609" x="5416550" y="2216150"/>
          <p14:tracePt t="9626" x="5445125" y="2216150"/>
          <p14:tracePt t="9644" x="5461000" y="2205038"/>
          <p14:tracePt t="9645" x="5467350" y="2200275"/>
          <p14:tracePt t="9659" x="5478463" y="2189163"/>
          <p14:tracePt t="9677" x="5489575" y="2182813"/>
          <p14:tracePt t="9693" x="5500688" y="2178050"/>
          <p14:tracePt t="9709" x="5511800" y="2171700"/>
          <p14:tracePt t="9729" x="5529263" y="2171700"/>
          <p14:tracePt t="9743" x="5545138" y="2171700"/>
          <p14:tracePt t="9745" x="5551488" y="2171700"/>
          <p14:tracePt t="9760" x="5580063" y="2182813"/>
          <p14:tracePt t="9777" x="5602288" y="2189163"/>
          <p14:tracePt t="9792" x="5618163" y="2193925"/>
          <p14:tracePt t="9809" x="5641975" y="2205038"/>
          <p14:tracePt t="9829" x="5668963" y="2211388"/>
          <p14:tracePt t="9842" x="5697538" y="2211388"/>
          <p14:tracePt t="9859" x="5730875" y="2211388"/>
          <p14:tracePt t="9878" x="5770563" y="2205038"/>
          <p14:tracePt t="9881" x="5775325" y="2200275"/>
          <p14:tracePt t="9884" x="5781675" y="2200275"/>
          <p14:tracePt t="9893" x="5792788" y="2193925"/>
          <p14:tracePt t="9895" x="5792788" y="2189163"/>
          <p14:tracePt t="9909" x="5803900" y="2182813"/>
          <p14:tracePt t="9926" x="5826125" y="2171700"/>
          <p14:tracePt t="9944" x="5848350" y="2166938"/>
          <p14:tracePt t="9947" x="5854700" y="2166938"/>
          <p14:tracePt t="9951" x="5859463" y="2166938"/>
          <p14:tracePt t="9953" x="5865813" y="2166938"/>
          <p14:tracePt t="9960" x="5876925" y="2166938"/>
          <p14:tracePt t="9977" x="5905500" y="2166938"/>
          <p14:tracePt t="9993" x="5921375" y="2166938"/>
          <p14:tracePt t="10077" x="5927725" y="2166938"/>
          <p14:tracePt t="10084" x="5932488" y="2166938"/>
          <p14:tracePt t="10096" x="5949950" y="2166938"/>
          <p14:tracePt t="10109" x="5972175" y="2166938"/>
          <p14:tracePt t="10110" x="5978525" y="2166938"/>
          <p14:tracePt t="10127" x="6011863" y="2166938"/>
          <p14:tracePt t="10145" x="6040438" y="2166938"/>
          <p14:tracePt t="10160" x="6067425" y="2166938"/>
          <p14:tracePt t="10178" x="6096000" y="2171700"/>
          <p14:tracePt t="10194" x="6113463" y="2178050"/>
          <p14:tracePt t="10210" x="6124575" y="2182813"/>
          <p14:tracePt t="10211" x="6129338" y="2182813"/>
          <p14:tracePt t="10226" x="6135688" y="2182813"/>
          <p14:tracePt t="10227" x="6135688" y="2189163"/>
          <p14:tracePt t="10242" x="6140450" y="2189163"/>
          <p14:tracePt t="10259" x="6146800" y="2189163"/>
          <p14:tracePt t="10259" x="6146800" y="2193925"/>
          <p14:tracePt t="10276" x="6151563" y="2200275"/>
          <p14:tracePt t="10293" x="6169025" y="2200275"/>
          <p14:tracePt t="10309" x="6180138" y="2211388"/>
          <p14:tracePt t="10325" x="6197600" y="2216150"/>
          <p14:tracePt t="10343" x="6219825" y="2222500"/>
          <p14:tracePt t="10344" x="6224588" y="2227263"/>
          <p14:tracePt t="10345" x="6230938" y="2227263"/>
          <p14:tracePt t="10360" x="6253163" y="2233613"/>
          <p14:tracePt t="10377" x="6281738" y="2239963"/>
          <p14:tracePt t="10394" x="6297613" y="2244725"/>
          <p14:tracePt t="10644" x="6303963" y="2244725"/>
          <p14:tracePt t="10654" x="6308725" y="2244725"/>
          <p14:tracePt t="10669" x="6326188" y="2244725"/>
          <p14:tracePt t="10689" x="6332538" y="2244725"/>
          <p14:tracePt t="10690" x="6332538" y="2239963"/>
          <p14:tracePt t="10771" x="6332538" y="2233613"/>
          <p14:tracePt t="10780" x="6332538" y="2227263"/>
          <p14:tracePt t="10786" x="6319838" y="2222500"/>
          <p14:tracePt t="10800" x="6303963" y="2211388"/>
          <p14:tracePt t="10818" x="6292850" y="2205038"/>
          <p14:tracePt t="10836" x="6286500" y="2200275"/>
          <p14:tracePt t="11155" x="6281738" y="2200275"/>
          <p14:tracePt t="11161" x="6275388" y="2200275"/>
          <p14:tracePt t="11177" x="6253163" y="2200275"/>
          <p14:tracePt t="11194" x="6224588" y="2205038"/>
          <p14:tracePt t="11197" x="6219825" y="2211388"/>
          <p14:tracePt t="11645" x="6242050" y="2211388"/>
          <p14:tracePt t="11650" x="6270625" y="2216150"/>
          <p14:tracePt t="11652" x="6281738" y="2222500"/>
          <p14:tracePt t="11659" x="6297613" y="2222500"/>
          <p14:tracePt t="11661" x="6303963" y="2222500"/>
          <p14:tracePt t="11664" x="6303963" y="2227263"/>
          <p14:tracePt t="11677" x="6308725" y="2233613"/>
          <p14:tracePt t="11694" x="6315075" y="2233613"/>
          <p14:tracePt t="11711" x="6337300" y="2233613"/>
          <p14:tracePt t="11730" x="6370638" y="2216150"/>
          <p14:tracePt t="11743" x="6392863" y="2205038"/>
          <p14:tracePt t="11760" x="6403975" y="2200275"/>
          <p14:tracePt t="11807" x="6403975" y="2193925"/>
          <p14:tracePt t="11837" x="6410325" y="2193925"/>
          <p14:tracePt t="11844" x="6410325" y="2189163"/>
          <p14:tracePt t="11859" x="6410325" y="2182813"/>
          <p14:tracePt t="11878" x="6416675" y="2171700"/>
          <p14:tracePt t="11969" x="6421438" y="2171700"/>
          <p14:tracePt t="11973" x="6421438" y="2166938"/>
          <p14:tracePt t="11986" x="6427788" y="2166938"/>
          <p14:tracePt t="12006" x="6432550" y="2166938"/>
          <p14:tracePt t="12019" x="6438900" y="2166938"/>
          <p14:tracePt t="12043" x="6443663" y="2160588"/>
          <p14:tracePt t="12051" x="6450013" y="2160588"/>
          <p14:tracePt t="12068" x="6454775" y="2155825"/>
          <p14:tracePt t="12069" x="6461125" y="2155825"/>
          <p14:tracePt t="12086" x="6465888" y="2155825"/>
          <p14:tracePt t="12101" x="6465888" y="2149475"/>
          <p14:tracePt t="12118" x="6472238" y="2149475"/>
          <p14:tracePt t="12138" x="6477000" y="2149475"/>
          <p14:tracePt t="12155" x="6477000" y="2143125"/>
          <p14:tracePt t="12167" x="6483350" y="2143125"/>
          <p14:tracePt t="12185" x="6489700" y="2138363"/>
          <p14:tracePt t="12201" x="6494463" y="2127250"/>
          <p14:tracePt t="12218" x="6500813" y="2120900"/>
          <p14:tracePt t="12236" x="6505575" y="2116138"/>
          <p14:tracePt t="12252" x="6505575" y="2109788"/>
          <p14:tracePt t="12268" x="6511925" y="2109788"/>
          <p14:tracePt t="12289" x="6516688" y="2105025"/>
          <p14:tracePt t="12301" x="6516688" y="2098675"/>
          <p14:tracePt t="12327" x="6523038" y="2098675"/>
          <p14:tracePt t="12347" x="6527800" y="2093913"/>
          <p14:tracePt t="12388" x="6534150" y="2087563"/>
          <p14:tracePt t="12393" x="6538913" y="2087563"/>
          <p14:tracePt t="12439" x="6545263" y="2087563"/>
          <p14:tracePt t="12514" x="6550025" y="2087563"/>
          <p14:tracePt t="12549" x="6556375" y="2087563"/>
          <p14:tracePt t="12558" x="6561138" y="2087563"/>
          <p14:tracePt t="12568" x="6567488" y="2087563"/>
          <p14:tracePt t="12586" x="6578600" y="2087563"/>
          <p14:tracePt t="12604" x="6596063" y="2087563"/>
          <p14:tracePt t="12608" x="6600825" y="2093913"/>
          <p14:tracePt t="12618" x="6607175" y="2098675"/>
          <p14:tracePt t="12620" x="6611938" y="2105025"/>
          <p14:tracePt t="12635" x="6618288" y="2116138"/>
          <p14:tracePt t="12652" x="6623050" y="2132013"/>
          <p14:tracePt t="12668" x="6623050" y="2149475"/>
          <p14:tracePt t="12685" x="6629400" y="2166938"/>
          <p14:tracePt t="12708" x="6629400" y="2171700"/>
          <p14:tracePt t="12719" x="6629400" y="2178050"/>
          <p14:tracePt t="12735" x="6618288" y="2193925"/>
          <p14:tracePt t="12737" x="6618288" y="2200275"/>
          <p14:tracePt t="12755" x="6567488" y="2239963"/>
          <p14:tracePt t="12761" x="6545263" y="2262188"/>
          <p14:tracePt t="12766" x="6527800" y="2278063"/>
          <p14:tracePt t="12770" x="6511925" y="2295525"/>
          <p14:tracePt t="12773" x="6494463" y="2311400"/>
          <p14:tracePt t="12777" x="6477000" y="2328863"/>
          <p14:tracePt t="12780" x="6454775" y="2351088"/>
          <p14:tracePt t="12784" x="6438900" y="2373313"/>
          <p14:tracePt t="12787" x="6421438" y="2390775"/>
          <p14:tracePt t="12790" x="6416675" y="2397125"/>
          <p14:tracePt t="12798" x="6376988" y="2446338"/>
          <p14:tracePt t="12802" x="6354763" y="2463800"/>
          <p14:tracePt t="12805" x="6343650" y="2481263"/>
          <p14:tracePt t="12807" x="6332538" y="2492375"/>
          <p14:tracePt t="12809" x="6326188" y="2503488"/>
          <p14:tracePt t="12811" x="6326188" y="2508250"/>
          <p14:tracePt t="12817" x="6308725" y="2536825"/>
          <p14:tracePt t="12818" x="6303963" y="2536825"/>
          <p14:tracePt t="12819" x="6303963" y="2541588"/>
          <p14:tracePt t="12834" x="6286500" y="2609850"/>
          <p14:tracePt t="12851" x="6270625" y="2705100"/>
          <p14:tracePt t="12854" x="6264275" y="2722563"/>
          <p14:tracePt t="12856" x="6264275" y="2738438"/>
          <p14:tracePt t="12860" x="6264275" y="2755900"/>
          <p14:tracePt t="12862" x="6264275" y="2767013"/>
          <p14:tracePt t="12867" x="6259513" y="2817813"/>
          <p14:tracePt t="12870" x="6259513" y="2828925"/>
          <p14:tracePt t="12871" x="6259513" y="2844800"/>
          <p14:tracePt t="12874" x="6259513" y="2855913"/>
          <p14:tracePt t="12877" x="6259513" y="2884488"/>
          <p14:tracePt t="12879" x="6259513" y="2890838"/>
          <p14:tracePt t="12880" x="6253163" y="2906713"/>
          <p14:tracePt t="12881" x="6253163" y="2913063"/>
          <p14:tracePt t="12884" x="6253163" y="2928938"/>
          <p14:tracePt t="12885" x="6246813" y="2946400"/>
          <p14:tracePt t="12887" x="6246813" y="2968625"/>
          <p14:tracePt t="12888" x="6242050" y="2979738"/>
          <p14:tracePt t="12892" x="6235700" y="3008313"/>
          <p14:tracePt t="12894" x="6230938" y="3024188"/>
          <p14:tracePt t="12896" x="6224588" y="3041650"/>
          <p14:tracePt t="12919" x="6186488" y="3198813"/>
          <p14:tracePt t="12921" x="6186488" y="3209925"/>
          <p14:tracePt t="12936" x="6191250" y="3289300"/>
          <p14:tracePt t="12940" x="6197600" y="3300413"/>
          <p14:tracePt t="12952" x="6219825" y="3351213"/>
          <p14:tracePt t="12955" x="6224588" y="3362325"/>
          <p14:tracePt t="12959" x="6230938" y="3373438"/>
          <p14:tracePt t="12961" x="6242050" y="3389313"/>
          <p14:tracePt t="12964" x="6246813" y="3400425"/>
          <p14:tracePt t="12968" x="6253163" y="3411538"/>
          <p14:tracePt t="12970" x="6264275" y="3422650"/>
          <p14:tracePt t="12976" x="6281738" y="3451225"/>
          <p14:tracePt t="12978" x="6281738" y="3457575"/>
          <p14:tracePt t="12980" x="6292850" y="3468688"/>
          <p14:tracePt t="12983" x="6297613" y="3473450"/>
          <p14:tracePt t="12986" x="6308725" y="3495675"/>
          <p14:tracePt t="12987" x="6319838" y="3506788"/>
          <p14:tracePt t="12989" x="6326188" y="3513138"/>
          <p14:tracePt t="12992" x="6343650" y="3530600"/>
          <p14:tracePt t="12996" x="6354763" y="3546475"/>
          <p14:tracePt t="12998" x="6365875" y="3552825"/>
          <p14:tracePt t="13001" x="6381750" y="3575050"/>
          <p14:tracePt t="13004" x="6399213" y="3586163"/>
          <p14:tracePt t="13006" x="6403975" y="3592513"/>
          <p14:tracePt t="13013" x="6443663" y="3619500"/>
          <p14:tracePt t="13015" x="6450013" y="3625850"/>
          <p14:tracePt t="13035" x="6534150" y="3676650"/>
          <p14:tracePt t="13051" x="6550025" y="3692525"/>
          <p14:tracePt t="13068" x="6538913" y="3703638"/>
          <p14:tracePt t="13071" x="6534150" y="3703638"/>
          <p14:tracePt t="13074" x="6527800" y="3709988"/>
          <p14:tracePt t="13085" x="6500813" y="3721100"/>
          <p14:tracePt t="13086" x="6494463" y="3721100"/>
          <p14:tracePt t="13089" x="6489700" y="3725863"/>
          <p14:tracePt t="13104" x="6450013" y="3743325"/>
          <p14:tracePt t="13106" x="6443663" y="3743325"/>
          <p14:tracePt t="13119" x="6410325" y="3760788"/>
          <p14:tracePt t="13123" x="6399213" y="3765550"/>
          <p14:tracePt t="13127" x="6392863" y="3771900"/>
          <p14:tracePt t="13130" x="6381750" y="3776663"/>
          <p14:tracePt t="13134" x="6376988" y="3776663"/>
          <p14:tracePt t="13137" x="6370638" y="3783013"/>
          <p14:tracePt t="13141" x="6359525" y="3783013"/>
          <p14:tracePt t="13145" x="6348413" y="3787775"/>
          <p14:tracePt t="13149" x="6343650" y="3794125"/>
          <p14:tracePt t="13152" x="6332538" y="3794125"/>
          <p14:tracePt t="13155" x="6326188" y="3798888"/>
          <p14:tracePt t="13157" x="6319838" y="3798888"/>
          <p14:tracePt t="13165" x="6297613" y="3805238"/>
          <p14:tracePt t="13185" x="6246813" y="3816350"/>
          <p14:tracePt t="13202" x="6202363" y="3827463"/>
          <p14:tracePt t="13204" x="6197600" y="3833813"/>
          <p14:tracePt t="13207" x="6191250" y="3833813"/>
          <p14:tracePt t="13210" x="6186488" y="3833813"/>
          <p14:tracePt t="13212" x="6180138" y="3838575"/>
          <p14:tracePt t="13214" x="6175375" y="3838575"/>
          <p14:tracePt t="13219" x="6157913" y="3838575"/>
          <p14:tracePt t="13234" x="6124575" y="3844925"/>
          <p14:tracePt t="13251" x="6089650" y="3844925"/>
          <p14:tracePt t="13254" x="6084888" y="3844925"/>
          <p14:tracePt t="13269" x="6078538" y="3844925"/>
          <p14:tracePt t="13308" x="6078538" y="3838575"/>
          <p14:tracePt t="13313" x="6084888" y="3838575"/>
          <p14:tracePt t="13336" x="6124575" y="3816350"/>
          <p14:tracePt t="13341" x="6129338" y="3805238"/>
          <p14:tracePt t="13344" x="6135688" y="3805238"/>
          <p14:tracePt t="13354" x="6151563" y="3787775"/>
          <p14:tracePt t="13358" x="6162675" y="3783013"/>
          <p14:tracePt t="13362" x="6175375" y="3776663"/>
          <p14:tracePt t="13365" x="6180138" y="3771900"/>
          <p14:tracePt t="13372" x="6197600" y="3760788"/>
          <p14:tracePt t="13385" x="6242050" y="3732213"/>
          <p14:tracePt t="13403" x="6319838" y="3692525"/>
          <p14:tracePt t="13405" x="6332538" y="3692525"/>
          <p14:tracePt t="13408" x="6348413" y="3687763"/>
          <p14:tracePt t="13411" x="6359525" y="3681413"/>
          <p14:tracePt t="13418" x="6421438" y="3659188"/>
          <p14:tracePt t="13420" x="6427788" y="3659188"/>
          <p14:tracePt t="13436" x="6534150" y="3625850"/>
          <p14:tracePt t="13438" x="6538913" y="3619500"/>
          <p14:tracePt t="13441" x="6556375" y="3614738"/>
          <p14:tracePt t="13443" x="6573838" y="3603625"/>
          <p14:tracePt t="13445" x="6584950" y="3597275"/>
          <p14:tracePt t="13446" x="6589713" y="3597275"/>
          <p14:tracePt t="13451" x="6607175" y="3586163"/>
          <p14:tracePt t="13469" x="6640513" y="3557588"/>
          <p14:tracePt t="13487" x="6646863" y="3530600"/>
          <p14:tracePt t="13502" x="6629400" y="3513138"/>
          <p14:tracePt t="13518" x="6607175" y="3502025"/>
          <p14:tracePt t="13521" x="6607175" y="3495675"/>
          <p14:tracePt t="13523" x="6600825" y="3495675"/>
          <p14:tracePt t="13537" x="6567488" y="3484563"/>
          <p14:tracePt t="13553" x="6500813" y="3484563"/>
          <p14:tracePt t="13555" x="6477000" y="3484563"/>
          <p14:tracePt t="13559" x="6450013" y="3484563"/>
          <p14:tracePt t="13561" x="6438900" y="3484563"/>
          <p14:tracePt t="13564" x="6403975" y="3484563"/>
          <p14:tracePt t="13568" x="6370638" y="3484563"/>
          <p14:tracePt t="13569" x="6354763" y="3484563"/>
          <p14:tracePt t="13571" x="6337300" y="3484563"/>
          <p14:tracePt t="13573" x="6326188" y="3484563"/>
          <p14:tracePt t="13575" x="6315075" y="3484563"/>
          <p14:tracePt t="13578" x="6281738" y="3484563"/>
          <p14:tracePt t="13580" x="6275388" y="3484563"/>
          <p14:tracePt t="13601" x="6135688" y="3484563"/>
          <p14:tracePt t="13603" x="6129338" y="3484563"/>
          <p14:tracePt t="13617" x="6107113" y="3484563"/>
          <p14:tracePt t="13678" x="6107113" y="3490913"/>
          <p14:tracePt t="13684" x="6107113" y="3495675"/>
          <p14:tracePt t="13701" x="6107113" y="3513138"/>
          <p14:tracePt t="13718" x="6107113" y="3535363"/>
          <p14:tracePt t="13734" x="6107113" y="3557588"/>
          <p14:tracePt t="13751" x="6107113" y="3568700"/>
          <p14:tracePt t="13768" x="6107113" y="3575050"/>
          <p14:tracePt t="13784" x="6124575" y="3579813"/>
          <p14:tracePt t="13802" x="6175375" y="3579813"/>
          <p14:tracePt t="13804" x="6186488" y="3579813"/>
          <p14:tracePt t="13817" x="6270625" y="3579813"/>
          <p14:tracePt t="13819" x="6275388" y="3579813"/>
          <p14:tracePt t="13820" x="6292850" y="3579813"/>
          <p14:tracePt t="13821" x="6297613" y="3579813"/>
          <p14:tracePt t="13837" x="6454775" y="3575050"/>
          <p14:tracePt t="13853" x="6634163" y="3563938"/>
          <p14:tracePt t="13855" x="6657975" y="3557588"/>
          <p14:tracePt t="13856" x="6684963" y="3557588"/>
          <p14:tracePt t="13858" x="6707188" y="3557588"/>
          <p14:tracePt t="13860" x="6724650" y="3552825"/>
          <p14:tracePt t="13862" x="6753225" y="3552825"/>
          <p14:tracePt t="13863" x="6764338" y="3552825"/>
          <p14:tracePt t="13868" x="6808788" y="3546475"/>
          <p14:tracePt t="13886" x="6965950" y="3530600"/>
          <p14:tracePt t="13888" x="6999288" y="3524250"/>
          <p14:tracePt t="13892" x="7016750" y="3524250"/>
          <p14:tracePt t="13893" x="7027863" y="3524250"/>
          <p14:tracePt t="13896" x="7045325" y="3524250"/>
          <p14:tracePt t="13898" x="7056438" y="3524250"/>
          <p14:tracePt t="13901" x="7078663" y="3524250"/>
          <p14:tracePt t="13902" x="7094538" y="3524250"/>
          <p14:tracePt t="13904" x="7105650" y="3524250"/>
          <p14:tracePt t="13907" x="7129463" y="3524250"/>
          <p14:tracePt t="13909" x="7145338" y="3524250"/>
          <p14:tracePt t="13911" x="7156450" y="3524250"/>
          <p14:tracePt t="13913" x="7167563" y="3524250"/>
          <p14:tracePt t="13917" x="7191375" y="3524250"/>
          <p14:tracePt t="13936" x="7280275" y="3524250"/>
          <p14:tracePt t="13951" x="7297738" y="3524250"/>
          <p14:tracePt t="13994" x="7297738" y="3530600"/>
          <p14:tracePt t="13997" x="7297738" y="3535363"/>
          <p14:tracePt t="14019" x="7280275" y="3552825"/>
          <p14:tracePt t="14037" x="7258050" y="3568700"/>
          <p14:tracePt t="14050" x="7246938" y="3579813"/>
          <p14:tracePt t="14068" x="7229475" y="3586163"/>
          <p14:tracePt t="14070" x="7224713" y="3586163"/>
          <p14:tracePt t="14087" x="7196138" y="3592513"/>
          <p14:tracePt t="14089" x="7185025" y="3592513"/>
          <p14:tracePt t="14095" x="7162800" y="3597275"/>
          <p14:tracePt t="14097" x="7151688" y="3597275"/>
          <p14:tracePt t="14102" x="7123113" y="3597275"/>
          <p14:tracePt t="14105" x="7105650" y="3597275"/>
          <p14:tracePt t="14108" x="7083425" y="3597275"/>
          <p14:tracePt t="14111" x="7067550" y="3597275"/>
          <p14:tracePt t="14112" x="7050088" y="3597275"/>
          <p14:tracePt t="14116" x="7021513" y="3597275"/>
          <p14:tracePt t="14117" x="7005638" y="3597275"/>
          <p14:tracePt t="14118" x="6999288" y="3597275"/>
          <p14:tracePt t="14119" x="6994525" y="3597275"/>
          <p14:tracePt t="14120" x="6983413" y="3597275"/>
          <p14:tracePt t="14134" x="6888163" y="3597275"/>
          <p14:tracePt t="14136" x="6870700" y="3597275"/>
          <p14:tracePt t="14137" x="6859588" y="3597275"/>
          <p14:tracePt t="14138" x="6853238" y="3597275"/>
          <p14:tracePt t="14139" x="6848475" y="3597275"/>
          <p14:tracePt t="14140" x="6831013" y="3597275"/>
          <p14:tracePt t="14143" x="6819900" y="3597275"/>
          <p14:tracePt t="14144" x="6804025" y="3597275"/>
          <p14:tracePt t="14145" x="6791325" y="3597275"/>
          <p14:tracePt t="14150" x="6753225" y="3597275"/>
          <p14:tracePt t="14151" x="6746875" y="3597275"/>
          <p14:tracePt t="14153" x="6735763" y="3597275"/>
          <p14:tracePt t="14168" x="6607175" y="3597275"/>
          <p14:tracePt t="14186" x="6454775" y="3597275"/>
          <p14:tracePt t="14187" x="6443663" y="3597275"/>
          <p14:tracePt t="14201" x="6359525" y="3597275"/>
          <p14:tracePt t="14203" x="6354763" y="3597275"/>
          <p14:tracePt t="14218" x="6308725" y="3603625"/>
          <p14:tracePt t="14235" x="6264275" y="3603625"/>
          <p14:tracePt t="14250" x="6219825" y="3603625"/>
          <p14:tracePt t="14252" x="6213475" y="3603625"/>
          <p14:tracePt t="14269" x="6175375" y="3603625"/>
          <p14:tracePt t="14286" x="6124575" y="3603625"/>
          <p14:tracePt t="14288" x="6118225" y="3603625"/>
          <p14:tracePt t="14303" x="6073775" y="3603625"/>
          <p14:tracePt t="14305" x="6067425" y="3603625"/>
          <p14:tracePt t="14320" x="6022975" y="3614738"/>
          <p14:tracePt t="14336" x="5967413" y="3625850"/>
          <p14:tracePt t="14338" x="5949950" y="3625850"/>
          <p14:tracePt t="14341" x="5945188" y="3625850"/>
          <p14:tracePt t="14344" x="5938838" y="3630613"/>
          <p14:tracePt t="14352" x="5899150" y="3636963"/>
          <p14:tracePt t="14355" x="5894388" y="3636963"/>
          <p14:tracePt t="14369" x="5832475" y="3648075"/>
          <p14:tracePt t="14371" x="5826125" y="3648075"/>
          <p14:tracePt t="14373" x="5821363" y="3648075"/>
          <p14:tracePt t="14377" x="5815013" y="3648075"/>
          <p14:tracePt t="14379" x="5810250" y="3652838"/>
          <p14:tracePt t="14386" x="5799138" y="3652838"/>
          <p14:tracePt t="14401" x="5775325" y="3652838"/>
          <p14:tracePt t="14478" x="5781675" y="3652838"/>
          <p14:tracePt t="14483" x="5788025" y="3652838"/>
          <p14:tracePt t="14484" x="5792788" y="3652838"/>
          <p14:tracePt t="14487" x="5792788" y="3648075"/>
          <p14:tracePt t="14501" x="5803900" y="3641725"/>
          <p14:tracePt t="14519" x="5810250" y="3630613"/>
          <p14:tracePt t="14535" x="5815013" y="3630613"/>
          <p14:tracePt t="14551" x="5821363" y="3630613"/>
          <p14:tracePt t="14568" x="5826125" y="3625850"/>
          <p14:tracePt t="14585" x="5832475" y="3619500"/>
          <p14:tracePt t="14601" x="5848350" y="3614738"/>
          <p14:tracePt t="14618" x="5854700" y="3608388"/>
          <p14:tracePt t="14651" x="5859463" y="3608388"/>
          <p14:tracePt t="17929" x="5843588" y="3608388"/>
          <p14:tracePt t="17935" x="5821363" y="3614738"/>
          <p14:tracePt t="17937" x="5810250" y="3614738"/>
          <p14:tracePt t="17952" x="5753100" y="3630613"/>
          <p14:tracePt t="17955" x="5737225" y="3636963"/>
          <p14:tracePt t="17968" x="5697538" y="3652838"/>
          <p14:tracePt t="17987" x="5691188" y="3659188"/>
          <p14:tracePt t="18002" x="5686425" y="3659188"/>
          <p14:tracePt t="18029" x="5680075" y="3659188"/>
          <p14:tracePt t="18040" x="5618163" y="3663950"/>
          <p14:tracePt t="18042" x="5591175" y="3663950"/>
          <p14:tracePt t="18043" x="5568950" y="3663950"/>
          <p14:tracePt t="18044" x="5529263" y="3663950"/>
          <p14:tracePt t="18046" x="5522913" y="3663950"/>
          <p14:tracePt t="18047" x="5500688" y="3663950"/>
          <p14:tracePt t="18050" x="5411788" y="3659188"/>
          <p14:tracePt t="18052" x="5360988" y="3648075"/>
          <p14:tracePt t="18053" x="5332413" y="3648075"/>
          <p14:tracePt t="18069" x="4776788" y="3608388"/>
          <p14:tracePt t="18070" x="4737100" y="3608388"/>
          <p14:tracePt t="18086" x="4294188" y="3619500"/>
          <p14:tracePt t="18100" x="4154488" y="3648075"/>
          <p14:tracePt t="18101" x="4148138" y="3648075"/>
          <p14:tracePt t="18116" x="4130675" y="3652838"/>
          <p14:tracePt t="18138" x="4125913" y="3652838"/>
          <p14:tracePt t="18150" x="4075113" y="3630613"/>
          <p14:tracePt t="18167" x="3913188" y="3563938"/>
          <p14:tracePt t="18169" x="3884613" y="3557588"/>
          <p14:tracePt t="18171" x="3878263" y="3557588"/>
          <p14:tracePt t="18186" x="3749675" y="3546475"/>
          <p14:tracePt t="18189" x="3738563" y="3546475"/>
          <p14:tracePt t="18193" x="3716338" y="3546475"/>
          <p14:tracePt t="18195" x="3694113" y="3546475"/>
          <p14:tracePt t="18197" x="3683000" y="3546475"/>
          <p14:tracePt t="18200" x="3659188" y="3546475"/>
          <p14:tracePt t="18202" x="3648075" y="3546475"/>
          <p14:tracePt t="18203" x="3643313" y="3546475"/>
          <p14:tracePt t="18207" x="3621088" y="3557588"/>
          <p14:tracePt t="18209" x="3603625" y="3563938"/>
          <p14:tracePt t="18211" x="3592513" y="3563938"/>
          <p14:tracePt t="18213" x="3586163" y="3568700"/>
          <p14:tracePt t="18214" x="3575050" y="3575050"/>
          <p14:tracePt t="18217" x="3548063" y="3586163"/>
          <p14:tracePt t="18219" x="3530600" y="3603625"/>
          <p14:tracePt t="18221" x="3519488" y="3608388"/>
          <p14:tracePt t="18222" x="3513138" y="3614738"/>
          <p14:tracePt t="18234" x="3463925" y="3652838"/>
          <p14:tracePt t="18251" x="3446463" y="3676650"/>
          <p14:tracePt t="18268" x="3446463" y="3698875"/>
          <p14:tracePt t="18270" x="3446463" y="3703638"/>
          <p14:tracePt t="18272" x="3446463" y="3709988"/>
          <p14:tracePt t="18275" x="3446463" y="3714750"/>
          <p14:tracePt t="18284" x="3446463" y="3725863"/>
          <p14:tracePt t="18301" x="3446463" y="3732213"/>
          <p14:tracePt t="18319" x="3446463" y="3736975"/>
          <p14:tracePt t="18368" x="3441700" y="3736975"/>
          <p14:tracePt t="18375" x="3441700" y="3743325"/>
          <p14:tracePt t="18393" x="3441700" y="3749675"/>
          <p14:tracePt t="18404" x="3441700" y="3754438"/>
          <p14:tracePt t="18418" x="3468688" y="3771900"/>
          <p14:tracePt t="18422" x="3475038" y="3771900"/>
          <p14:tracePt t="18435" x="3497263" y="3783013"/>
          <p14:tracePt t="18439" x="3502025" y="3787775"/>
          <p14:tracePt t="18456" x="3508375" y="3787775"/>
          <p14:tracePt t="18467" x="3513138" y="3787775"/>
          <p14:tracePt t="18484" x="3530600" y="3787775"/>
          <p14:tracePt t="18501" x="3552825" y="3783013"/>
          <p14:tracePt t="18519" x="3563938" y="3783013"/>
          <p14:tracePt t="18670" x="3570288" y="3783013"/>
          <p14:tracePt t="18684" x="3581400" y="3787775"/>
          <p14:tracePt t="18687" x="3586163" y="3794125"/>
          <p14:tracePt t="18692" x="3592513" y="3798888"/>
          <p14:tracePt t="18710" x="3614738" y="3810000"/>
          <p14:tracePt t="18727" x="3643313" y="3821113"/>
          <p14:tracePt t="18745" x="3676650" y="3833813"/>
          <p14:tracePt t="18760" x="3705225" y="3838575"/>
          <p14:tracePt t="18777" x="3749675" y="3849688"/>
          <p14:tracePt t="18779" x="3756025" y="3849688"/>
          <p14:tracePt t="18794" x="3805238" y="3849688"/>
          <p14:tracePt t="18797" x="3816350" y="3849688"/>
          <p14:tracePt t="18809" x="3867150" y="3849688"/>
          <p14:tracePt t="18826" x="3935413" y="3833813"/>
          <p14:tracePt t="18828" x="3946525" y="3833813"/>
          <p14:tracePt t="18834" x="3951288" y="3827463"/>
          <p14:tracePt t="18836" x="3968750" y="3827463"/>
          <p14:tracePt t="18840" x="3973513" y="3821113"/>
          <p14:tracePt t="18845" x="3984625" y="3816350"/>
          <p14:tracePt t="18860" x="4019550" y="3798888"/>
          <p14:tracePt t="18864" x="4024313" y="3798888"/>
          <p14:tracePt t="18866" x="4024313" y="3794125"/>
          <p14:tracePt t="18877" x="4035425" y="3783013"/>
          <p14:tracePt t="18879" x="4041775" y="3783013"/>
          <p14:tracePt t="18894" x="4064000" y="3760788"/>
          <p14:tracePt t="18897" x="4070350" y="3754438"/>
          <p14:tracePt t="18903" x="4081463" y="3736975"/>
          <p14:tracePt t="18906" x="4081463" y="3732213"/>
          <p14:tracePt t="18909" x="4086225" y="3721100"/>
          <p14:tracePt t="18912" x="4092575" y="3714750"/>
          <p14:tracePt t="18916" x="4097338" y="3703638"/>
          <p14:tracePt t="18920" x="4103688" y="3687763"/>
          <p14:tracePt t="18925" x="4103688" y="3676650"/>
          <p14:tracePt t="18928" x="4108450" y="3659188"/>
          <p14:tracePt t="18931" x="4108450" y="3641725"/>
          <p14:tracePt t="18934" x="4114800" y="3630613"/>
          <p14:tracePt t="18936" x="4114800" y="3619500"/>
          <p14:tracePt t="18938" x="4114800" y="3608388"/>
          <p14:tracePt t="18941" x="4114800" y="3597275"/>
          <p14:tracePt t="18944" x="4114800" y="3575050"/>
          <p14:tracePt t="18947" x="4114800" y="3557588"/>
          <p14:tracePt t="18951" x="4114800" y="3535363"/>
          <p14:tracePt t="18954" x="4108450" y="3519488"/>
          <p14:tracePt t="18957" x="4108450" y="3506788"/>
          <p14:tracePt t="18960" x="4103688" y="3484563"/>
          <p14:tracePt t="18962" x="4097338" y="3473450"/>
          <p14:tracePt t="18964" x="4097338" y="3462338"/>
          <p14:tracePt t="18965" x="4092575" y="3457575"/>
          <p14:tracePt t="18966" x="4092575" y="3451225"/>
          <p14:tracePt t="18971" x="4081463" y="3422650"/>
          <p14:tracePt t="18973" x="4075113" y="3417888"/>
          <p14:tracePt t="18976" x="4070350" y="3400425"/>
          <p14:tracePt t="18978" x="4064000" y="3395663"/>
          <p14:tracePt t="18994" x="4024313" y="3344863"/>
          <p14:tracePt t="19008" x="3973513" y="3322638"/>
          <p14:tracePt t="19010" x="3962400" y="3322638"/>
          <p14:tracePt t="19013" x="3951288" y="3322638"/>
          <p14:tracePt t="19015" x="3946525" y="3322638"/>
          <p14:tracePt t="19027" x="3884613" y="3316288"/>
          <p14:tracePt t="19029" x="3867150" y="3316288"/>
          <p14:tracePt t="19034" x="3856038" y="3316288"/>
          <p14:tracePt t="19037" x="3816350" y="3327400"/>
          <p14:tracePt t="19040" x="3805238" y="3333750"/>
          <p14:tracePt t="19043" x="3783013" y="3338513"/>
          <p14:tracePt t="19045" x="3771900" y="3351213"/>
          <p14:tracePt t="19047" x="3756025" y="3362325"/>
          <p14:tracePt t="19049" x="3749675" y="3362325"/>
          <p14:tracePt t="19054" x="3705225" y="3389313"/>
          <p14:tracePt t="19077" x="3575050" y="3513138"/>
          <p14:tracePt t="19079" x="3570288" y="3524250"/>
          <p14:tracePt t="19084" x="3552825" y="3546475"/>
          <p14:tracePt t="19087" x="3536950" y="3575050"/>
          <p14:tracePt t="19092" x="3530600" y="3592513"/>
          <p14:tracePt t="19095" x="3519488" y="3630613"/>
          <p14:tracePt t="19098" x="3519488" y="3648075"/>
          <p14:tracePt t="19102" x="3513138" y="3663950"/>
          <p14:tracePt t="19105" x="3513138" y="3681413"/>
          <p14:tracePt t="19107" x="3513138" y="3692525"/>
          <p14:tracePt t="19110" x="3513138" y="3709988"/>
          <p14:tracePt t="19112" x="3513138" y="3714750"/>
          <p14:tracePt t="19115" x="3513138" y="3725863"/>
          <p14:tracePt t="19118" x="3513138" y="3732213"/>
          <p14:tracePt t="19119" x="3519488" y="3736975"/>
          <p14:tracePt t="19121" x="3525838" y="3743325"/>
          <p14:tracePt t="19126" x="3548063" y="3760788"/>
          <p14:tracePt t="19127" x="3552825" y="3760788"/>
          <p14:tracePt t="19129" x="3559175" y="3765550"/>
          <p14:tracePt t="19130" x="3570288" y="3771900"/>
          <p14:tracePt t="19143" x="3636963" y="3783013"/>
          <p14:tracePt t="19145" x="3654425" y="3783013"/>
          <p14:tracePt t="19162" x="3778250" y="3783013"/>
          <p14:tracePt t="19165" x="3800475" y="3776663"/>
          <p14:tracePt t="19169" x="3833813" y="3765550"/>
          <p14:tracePt t="19171" x="3851275" y="3760788"/>
          <p14:tracePt t="19173" x="3862388" y="3754438"/>
          <p14:tracePt t="19176" x="3878263" y="3749675"/>
          <p14:tracePt t="19178" x="3895725" y="3743325"/>
          <p14:tracePt t="19181" x="3913188" y="3732213"/>
          <p14:tracePt t="19185" x="3929063" y="3721100"/>
          <p14:tracePt t="19187" x="3951288" y="3709988"/>
          <p14:tracePt t="19194" x="3990975" y="3676650"/>
          <p14:tracePt t="19197" x="4002088" y="3670300"/>
          <p14:tracePt t="19200" x="4019550" y="3652838"/>
          <p14:tracePt t="19202" x="4030663" y="3641725"/>
          <p14:tracePt t="19203" x="4035425" y="3636963"/>
          <p14:tracePt t="19204" x="4041775" y="3630613"/>
          <p14:tracePt t="19208" x="4052888" y="3619500"/>
          <p14:tracePt t="19210" x="4057650" y="3614738"/>
          <p14:tracePt t="19227" x="4092575" y="3546475"/>
          <p14:tracePt t="19229" x="4092575" y="3541713"/>
          <p14:tracePt t="19233" x="4092575" y="3530600"/>
          <p14:tracePt t="19234" x="4092575" y="3524250"/>
          <p14:tracePt t="19243" x="4092575" y="3506788"/>
          <p14:tracePt t="19245" x="4086225" y="3502025"/>
          <p14:tracePt t="19260" x="4035425" y="3468688"/>
          <p14:tracePt t="19263" x="4030663" y="3462338"/>
          <p14:tracePt t="19278" x="3962400" y="3446463"/>
          <p14:tracePt t="19280" x="3957638" y="3440113"/>
          <p14:tracePt t="19285" x="3940175" y="3440113"/>
          <p14:tracePt t="19288" x="3917950" y="3435350"/>
          <p14:tracePt t="19292" x="3906838" y="3435350"/>
          <p14:tracePt t="19295" x="3878263" y="3429000"/>
          <p14:tracePt t="19297" x="3867150" y="3429000"/>
          <p14:tracePt t="19304" x="3816350" y="3429000"/>
          <p14:tracePt t="19307" x="3805238" y="3429000"/>
          <p14:tracePt t="19312" x="3760788" y="3429000"/>
          <p14:tracePt t="19316" x="3738563" y="3429000"/>
          <p14:tracePt t="19320" x="3709988" y="3429000"/>
          <p14:tracePt t="19324" x="3687763" y="3429000"/>
          <p14:tracePt t="19327" x="3670300" y="3429000"/>
          <p14:tracePt t="19329" x="3659188" y="3435350"/>
          <p14:tracePt t="19333" x="3654425" y="3440113"/>
          <p14:tracePt t="19335" x="3643313" y="3446463"/>
          <p14:tracePt t="19341" x="3632200" y="3457575"/>
          <p14:tracePt t="19344" x="3625850" y="3462338"/>
          <p14:tracePt t="19345" x="3621088" y="3462338"/>
          <p14:tracePt t="19347" x="3621088" y="3468688"/>
          <p14:tracePt t="19360" x="3609975" y="3513138"/>
          <p14:tracePt t="19378" x="3643313" y="3614738"/>
          <p14:tracePt t="19381" x="3665538" y="3641725"/>
          <p14:tracePt t="19386" x="3683000" y="3670300"/>
          <p14:tracePt t="19388" x="3694113" y="3687763"/>
          <p14:tracePt t="19393" x="3716338" y="3721100"/>
          <p14:tracePt t="19395" x="3727450" y="3732213"/>
          <p14:tracePt t="19396" x="3732213" y="3749675"/>
          <p14:tracePt t="19397" x="3738563" y="3754438"/>
          <p14:tracePt t="19398" x="3743325" y="3760788"/>
          <p14:tracePt t="19400" x="3756025" y="3771900"/>
          <p14:tracePt t="19403" x="3767138" y="3783013"/>
          <p14:tracePt t="19405" x="3778250" y="3798888"/>
          <p14:tracePt t="19407" x="3783013" y="3805238"/>
          <p14:tracePt t="19411" x="3805238" y="3827463"/>
          <p14:tracePt t="19413" x="3816350" y="3833813"/>
          <p14:tracePt t="19415" x="3822700" y="3838575"/>
          <p14:tracePt t="19427" x="3878263" y="3871913"/>
          <p14:tracePt t="19429" x="3889375" y="3878263"/>
          <p14:tracePt t="19431" x="3895725" y="3878263"/>
          <p14:tracePt t="19443" x="3935413" y="3883025"/>
          <p14:tracePt t="19444" x="3940175" y="3883025"/>
          <p14:tracePt t="19446" x="3946525" y="3883025"/>
          <p14:tracePt t="19459" x="3968750" y="3883025"/>
          <p14:tracePt t="19478" x="3997325" y="3833813"/>
          <p14:tracePt t="19480" x="3997325" y="3821113"/>
          <p14:tracePt t="19496" x="3997325" y="3725863"/>
          <p14:tracePt t="19499" x="3990975" y="3703638"/>
          <p14:tracePt t="19503" x="3973513" y="3663950"/>
          <p14:tracePt t="19506" x="3962400" y="3636963"/>
          <p14:tracePt t="19511" x="3946525" y="3603625"/>
          <p14:tracePt t="19514" x="3929063" y="3575050"/>
          <p14:tracePt t="19517" x="3913188" y="3546475"/>
          <p14:tracePt t="19519" x="3895725" y="3519488"/>
          <p14:tracePt t="19522" x="3878263" y="3495675"/>
          <p14:tracePt t="19526" x="3856038" y="3457575"/>
          <p14:tracePt t="19528" x="3844925" y="3446463"/>
          <p14:tracePt t="19530" x="3833813" y="3435350"/>
          <p14:tracePt t="19534" x="3822700" y="3422650"/>
          <p14:tracePt t="19536" x="3805238" y="3400425"/>
          <p14:tracePt t="19538" x="3794125" y="3395663"/>
          <p14:tracePt t="19544" x="3767138" y="3384550"/>
          <p14:tracePt t="19546" x="3760788" y="3378200"/>
          <p14:tracePt t="19560" x="3698875" y="3373438"/>
          <p14:tracePt t="19577" x="3621088" y="3373438"/>
          <p14:tracePt t="19594" x="3570288" y="3389313"/>
          <p14:tracePt t="19611" x="3541713" y="3429000"/>
          <p14:tracePt t="19614" x="3541713" y="3440113"/>
          <p14:tracePt t="19617" x="3541713" y="3457575"/>
          <p14:tracePt t="19627" x="3548063" y="3506788"/>
          <p14:tracePt t="19631" x="3559175" y="3530600"/>
          <p14:tracePt t="19634" x="3570288" y="3552825"/>
          <p14:tracePt t="19637" x="3581400" y="3575050"/>
          <p14:tracePt t="19639" x="3592513" y="3603625"/>
          <p14:tracePt t="19642" x="3598863" y="3614738"/>
          <p14:tracePt t="19643" x="3609975" y="3625850"/>
          <p14:tracePt t="19646" x="3621088" y="3648075"/>
          <p14:tracePt t="19649" x="3621088" y="3663950"/>
          <p14:tracePt t="19651" x="3643313" y="3692525"/>
          <p14:tracePt t="19653" x="3648075" y="3703638"/>
          <p14:tracePt t="19655" x="3659188" y="3714750"/>
          <p14:tracePt t="19656" x="3659188" y="3721100"/>
          <p14:tracePt t="19663" x="3683000" y="3749675"/>
          <p14:tracePt t="19664" x="3694113" y="3760788"/>
          <p14:tracePt t="19667" x="3705225" y="3771900"/>
          <p14:tracePt t="19669" x="3709988" y="3783013"/>
          <p14:tracePt t="19670" x="3721100" y="3787775"/>
          <p14:tracePt t="19671" x="3721100" y="3794125"/>
          <p14:tracePt t="19672" x="3727450" y="3798888"/>
          <p14:tracePt t="19677" x="3743325" y="3816350"/>
          <p14:tracePt t="19679" x="3749675" y="3821113"/>
          <p14:tracePt t="19693" x="3800475" y="3856038"/>
          <p14:tracePt t="19710" x="3840163" y="3894138"/>
          <p14:tracePt t="19728" x="3873500" y="3917950"/>
          <p14:tracePt t="19743" x="3889375" y="3922713"/>
          <p14:tracePt t="19759" x="3895725" y="3922713"/>
          <p14:tracePt t="19786" x="3895725" y="3929063"/>
          <p14:tracePt t="19793" x="3895725" y="3933825"/>
          <p14:tracePt t="19809" x="3895725" y="3951288"/>
          <p14:tracePt t="19827" x="3878263" y="3984625"/>
          <p14:tracePt t="19842" x="3856038" y="4024313"/>
          <p14:tracePt t="19859" x="3833813" y="4051300"/>
          <p14:tracePt t="19876" x="3811588" y="4068763"/>
          <p14:tracePt t="19876" x="3811588" y="4075113"/>
          <p14:tracePt t="19892" x="3805238" y="4075113"/>
          <p14:tracePt t="19909" x="3800475" y="4075113"/>
          <p14:tracePt t="20498" x="3805238" y="4075113"/>
          <p14:tracePt t="20501" x="3805238" y="4079875"/>
          <p14:tracePt t="20517" x="3816350" y="4086225"/>
          <p14:tracePt t="20541" x="3833813" y="4097338"/>
          <p14:tracePt t="20558" x="3844925" y="4102100"/>
          <p14:tracePt t="20575" x="3851275" y="4102100"/>
          <p14:tracePt t="21145" x="3856038" y="4108450"/>
          <p14:tracePt t="21150" x="3862388" y="4108450"/>
          <p14:tracePt t="21168" x="3895725" y="4124325"/>
          <p14:tracePt t="21194" x="3917950" y="4130675"/>
          <p14:tracePt t="21195" x="3924300" y="4130675"/>
          <p14:tracePt t="21210" x="3962400" y="4130675"/>
          <p14:tracePt t="21214" x="3973513" y="4130675"/>
          <p14:tracePt t="21218" x="3990975" y="4130675"/>
          <p14:tracePt t="21219" x="3997325" y="4130675"/>
          <p14:tracePt t="21221" x="4008438" y="4130675"/>
          <p14:tracePt t="21223" x="4013200" y="4130675"/>
          <p14:tracePt t="21226" x="4024313" y="4130675"/>
          <p14:tracePt t="21228" x="4041775" y="4130675"/>
          <p14:tracePt t="21229" x="4046538" y="4130675"/>
          <p14:tracePt t="21230" x="4052888" y="4130675"/>
          <p14:tracePt t="21235" x="4075113" y="4130675"/>
          <p14:tracePt t="21236" x="4086225" y="4130675"/>
          <p14:tracePt t="21260" x="4300538" y="4130675"/>
          <p14:tracePt t="21267" x="4333875" y="4135438"/>
          <p14:tracePt t="21268" x="4367213" y="4135438"/>
          <p14:tracePt t="21269" x="4389438" y="4141788"/>
          <p14:tracePt t="21270" x="4395788" y="4141788"/>
          <p14:tracePt t="21271" x="4406900" y="4141788"/>
          <p14:tracePt t="21273" x="4411663" y="4141788"/>
          <p14:tracePt t="21276" x="4451350" y="4148138"/>
          <p14:tracePt t="21277" x="4462463" y="4148138"/>
          <p14:tracePt t="21280" x="4484688" y="4148138"/>
          <p14:tracePt t="21296" x="4641850" y="4164013"/>
          <p14:tracePt t="21310" x="4827588" y="4181475"/>
          <p14:tracePt t="21312" x="4856163" y="4181475"/>
          <p14:tracePt t="21314" x="4867275" y="4181475"/>
          <p14:tracePt t="21317" x="4905375" y="4186238"/>
          <p14:tracePt t="21317" x="4940300" y="4197350"/>
          <p14:tracePt t="21326" x="5024438" y="4208463"/>
          <p14:tracePt t="21328" x="5062538" y="4214813"/>
          <p14:tracePt t="21329" x="5073650" y="4214813"/>
          <p14:tracePt t="21330" x="5091113" y="4219575"/>
          <p14:tracePt t="21331" x="5097463" y="4219575"/>
          <p14:tracePt t="21345" x="5276850" y="4287838"/>
          <p14:tracePt t="21346" x="5292725" y="4292600"/>
          <p14:tracePt t="21360" x="5507038" y="4383088"/>
          <p14:tracePt t="21362" x="5518150" y="4389438"/>
          <p14:tracePt t="21362" x="5540375" y="4405313"/>
          <p14:tracePt t="21377" x="5753100" y="4506913"/>
          <p14:tracePt t="21379" x="5770563" y="4511675"/>
          <p14:tracePt t="21380" x="5788025" y="4518025"/>
          <p14:tracePt t="21383" x="5803900" y="4533900"/>
          <p14:tracePt t="21385" x="5815013" y="4533900"/>
          <p14:tracePt t="21386" x="5826125" y="4546600"/>
          <p14:tracePt t="21387" x="5832475" y="4551363"/>
          <p14:tracePt t="21392" x="5848350" y="4562475"/>
          <p14:tracePt t="21393" x="5859463" y="4568825"/>
          <p14:tracePt t="21394" x="5859463" y="4573588"/>
          <p14:tracePt t="21409" x="5899150" y="4624388"/>
          <p14:tracePt t="21426" x="5921375" y="4691063"/>
          <p14:tracePt t="21427" x="5921375" y="4697413"/>
          <p14:tracePt t="21429" x="5927725" y="4702175"/>
          <p14:tracePt t="21444" x="5916613" y="4759325"/>
          <p14:tracePt t="21445" x="5910263" y="4764088"/>
          <p14:tracePt t="21447" x="5905500" y="4770438"/>
          <p14:tracePt t="21450" x="5905500" y="4775200"/>
          <p14:tracePt t="21452" x="5894388" y="4787900"/>
          <p14:tracePt t="21459" x="5865813" y="4821238"/>
          <p14:tracePt t="21479" x="5775325" y="4905375"/>
          <p14:tracePt t="21481" x="5770563" y="4916488"/>
          <p14:tracePt t="21492" x="5737225" y="4949825"/>
          <p14:tracePt t="21509" x="5697538" y="4989513"/>
          <p14:tracePt t="21511" x="5691188" y="4994275"/>
          <p14:tracePt t="21528" x="5653088" y="5022850"/>
          <p14:tracePt t="21530" x="5646738" y="5033963"/>
          <p14:tracePt t="21534" x="5641975" y="5040313"/>
          <p14:tracePt t="21536" x="5635625" y="5045075"/>
          <p14:tracePt t="21543" x="5624513" y="5056188"/>
          <p14:tracePt t="21559" x="5613400" y="5078413"/>
          <p14:tracePt t="21576" x="5613400" y="5095875"/>
          <p14:tracePt t="21593" x="5618163" y="5113338"/>
          <p14:tracePt t="21609" x="5630863" y="5140325"/>
          <p14:tracePt t="21611" x="5630863" y="5146675"/>
          <p14:tracePt t="21613" x="5641975" y="5151438"/>
          <p14:tracePt t="21990" x="5641975" y="5146675"/>
          <p14:tracePt t="21998" x="5641975" y="5129213"/>
          <p14:tracePt t="22026" x="5624513" y="5078413"/>
          <p14:tracePt t="22028" x="5618163" y="5073650"/>
          <p14:tracePt t="22043" x="5613400" y="5056188"/>
          <p14:tracePt t="22059" x="5607050" y="5056188"/>
          <p14:tracePt t="22077" x="5595938" y="5051425"/>
          <p14:tracePt t="22092" x="5580063" y="5051425"/>
          <p14:tracePt t="22111" x="5568950" y="5067300"/>
          <p14:tracePt t="22114" x="5562600" y="5073650"/>
          <p14:tracePt t="22117" x="5562600" y="5078413"/>
          <p14:tracePt t="22119" x="5562600" y="5084763"/>
          <p14:tracePt t="22127" x="5562600" y="5106988"/>
          <p14:tracePt t="22145" x="5562600" y="5135563"/>
          <p14:tracePt t="22160" x="5568950" y="5162550"/>
          <p14:tracePt t="22178" x="5591175" y="5186363"/>
          <p14:tracePt t="22179" x="5595938" y="5191125"/>
          <p14:tracePt t="22196" x="5618163" y="5208588"/>
          <p14:tracePt t="22210" x="5646738" y="5224463"/>
          <p14:tracePt t="22212" x="5657850" y="5230813"/>
          <p14:tracePt t="22214" x="5657850" y="5235575"/>
          <p14:tracePt t="22226" x="5691188" y="5257800"/>
          <p14:tracePt t="22243" x="5719763" y="5286375"/>
          <p14:tracePt t="22244" x="5726113" y="5292725"/>
          <p14:tracePt t="22259" x="5741988" y="5314950"/>
          <p14:tracePt t="22276" x="5775325" y="5341938"/>
          <p14:tracePt t="22293" x="5810250" y="5387975"/>
          <p14:tracePt t="22294" x="5815013" y="5392738"/>
          <p14:tracePt t="22310" x="5826125" y="5432425"/>
          <p14:tracePt t="22680" x="5821363" y="5432425"/>
          <p14:tracePt t="22688" x="5821363" y="5427663"/>
          <p14:tracePt t="22710" x="5832475" y="5421313"/>
          <p14:tracePt t="22727" x="5848350" y="5421313"/>
          <p14:tracePt t="22731" x="5854700" y="5427663"/>
          <p14:tracePt t="22737" x="5854700" y="5432425"/>
          <p14:tracePt t="22738" x="5859463" y="5432425"/>
          <p14:tracePt t="22742" x="5865813" y="5438775"/>
          <p14:tracePt t="22758" x="5865813" y="5454650"/>
          <p14:tracePt t="22776" x="5865813" y="5461000"/>
          <p14:tracePt t="22793" x="5865813" y="5465763"/>
          <p14:tracePt t="22815" x="5872163" y="5465763"/>
          <p14:tracePt t="22826" x="5876925" y="5465763"/>
          <p14:tracePt t="22842" x="5888038" y="5465763"/>
          <p14:tracePt t="22866" x="5888038" y="5472113"/>
          <p14:tracePt t="22878" x="5888038" y="5476875"/>
          <p14:tracePt t="22891" x="5888038" y="5483225"/>
          <p14:tracePt t="22909" x="5894388" y="5487988"/>
          <p14:tracePt t="22911" x="5894388" y="5494338"/>
          <p14:tracePt t="22927" x="5894388" y="5505450"/>
          <p14:tracePt t="22943" x="5894388" y="5522913"/>
          <p14:tracePt t="22960" x="5894388" y="5538788"/>
          <p14:tracePt t="22977" x="5899150" y="5556250"/>
          <p14:tracePt t="22994" x="5899150" y="5567363"/>
          <p14:tracePt t="23009" x="5905500" y="5578475"/>
          <p14:tracePt t="23027" x="5905500" y="5589588"/>
          <p14:tracePt t="23042" x="5905500" y="5595938"/>
          <p14:tracePt t="23288" x="5910263" y="5595938"/>
          <p14:tracePt t="23303" x="5916613" y="5595938"/>
          <p14:tracePt t="23313" x="5921375" y="5595938"/>
          <p14:tracePt t="23326" x="5938838" y="5595938"/>
          <p14:tracePt t="23345" x="5978525" y="5595938"/>
          <p14:tracePt t="23362" x="6016625" y="5595938"/>
          <p14:tracePt t="23379" x="6056313" y="5595938"/>
          <p14:tracePt t="23395" x="6096000" y="5595938"/>
          <p14:tracePt t="23397" x="6102350" y="5595938"/>
          <p14:tracePt t="23409" x="6124575" y="5600700"/>
          <p14:tracePt t="23427" x="6146800" y="5600700"/>
          <p14:tracePt t="23511" x="6146800" y="5607050"/>
          <p14:tracePt t="23517" x="6151563" y="5607050"/>
          <p14:tracePt t="23520" x="6157913" y="5607050"/>
          <p14:tracePt t="23521" x="6157913" y="5611813"/>
          <p14:tracePt t="23522" x="6162675" y="5611813"/>
          <p14:tracePt t="23537" x="6186488" y="5629275"/>
          <p14:tracePt t="23539" x="6191250" y="5629275"/>
          <p14:tracePt t="23543" x="6197600" y="5634038"/>
          <p14:tracePt t="23552" x="6213475" y="5645150"/>
          <p14:tracePt t="23568" x="6235700" y="5656263"/>
          <p14:tracePt t="23587" x="6235700" y="5662613"/>
          <p14:tracePt t="23618" x="6235700" y="5668963"/>
          <p14:tracePt t="23621" x="6235700" y="5673725"/>
          <p14:tracePt t="23637" x="6235700" y="5702300"/>
          <p14:tracePt t="23651" x="6224588" y="5718175"/>
          <p14:tracePt t="23653" x="6224588" y="5724525"/>
          <p14:tracePt t="23667" x="6208713" y="5735638"/>
          <p14:tracePt t="23684" x="6197600" y="5740400"/>
          <p14:tracePt t="23700" x="6186488" y="5740400"/>
          <p14:tracePt t="23735" x="6191250" y="5740400"/>
          <p14:tracePt t="23738" x="6197600" y="5740400"/>
          <p14:tracePt t="23751" x="6208713" y="5729288"/>
          <p14:tracePt t="23768" x="6219825" y="5724525"/>
          <p14:tracePt t="23784" x="6224588" y="5724525"/>
          <p14:tracePt t="23785" x="6230938" y="5724525"/>
          <p14:tracePt t="24144" x="6235700" y="5718175"/>
          <p14:tracePt t="24147" x="6242050" y="5707063"/>
          <p14:tracePt t="24149" x="6246813" y="5707063"/>
          <p14:tracePt t="24154" x="6253163" y="5691188"/>
          <p14:tracePt t="24156" x="6253163" y="5684838"/>
          <p14:tracePt t="24160" x="6259513" y="5680075"/>
          <p14:tracePt t="24163" x="6259513" y="5673725"/>
          <p14:tracePt t="24177" x="6270625" y="5651500"/>
          <p14:tracePt t="24180" x="6270625" y="5645150"/>
          <p14:tracePt t="24193" x="6275388" y="5629275"/>
          <p14:tracePt t="24196" x="6275388" y="5622925"/>
          <p14:tracePt t="24209" x="6275388" y="5611813"/>
          <p14:tracePt t="24228" x="6275388" y="5607050"/>
          <p14:tracePt t="24420" x="6281738" y="5607050"/>
          <p14:tracePt t="24431" x="6286500" y="5607050"/>
          <p14:tracePt t="24445" x="6292850" y="5607050"/>
          <p14:tracePt t="24479" x="6297613" y="5607050"/>
          <p14:tracePt t="24488" x="6303963" y="5607050"/>
          <p14:tracePt t="24510" x="6319838" y="5618163"/>
          <p14:tracePt t="24527" x="6337300" y="5629275"/>
          <p14:tracePt t="24545" x="6359525" y="5640388"/>
          <p14:tracePt t="24560" x="6392863" y="5640388"/>
          <p14:tracePt t="24578" x="6427788" y="5634038"/>
          <p14:tracePt t="24594" x="6438900" y="5629275"/>
          <p14:tracePt t="24609" x="6443663" y="5629275"/>
          <p14:tracePt t="24626" x="6450013" y="5629275"/>
          <p14:tracePt t="24643" x="6472238" y="5634038"/>
          <p14:tracePt t="24645" x="6477000" y="5640388"/>
          <p14:tracePt t="24660" x="6505575" y="5656263"/>
          <p14:tracePt t="24662" x="6505575" y="5662613"/>
          <p14:tracePt t="24678" x="6527800" y="5680075"/>
          <p14:tracePt t="24693" x="6538913" y="5691188"/>
          <p14:tracePt t="24709" x="6550025" y="5702300"/>
          <p14:tracePt t="24726" x="6561138" y="5718175"/>
          <p14:tracePt t="24744" x="6573838" y="5729288"/>
          <p14:tracePt t="24759" x="6589713" y="5729288"/>
          <p14:tracePt t="24776" x="6596063" y="5735638"/>
          <p14:tracePt t="24794" x="6600825" y="5740400"/>
          <p14:tracePt t="24796" x="6607175" y="5740400"/>
          <p14:tracePt t="24810" x="6611938" y="5740400"/>
          <p14:tracePt t="25030" x="6611938" y="5746750"/>
          <p14:tracePt t="25117" x="6611938" y="5753100"/>
          <p14:tracePt t="25120" x="6611938" y="5757863"/>
          <p14:tracePt t="25125" x="6607175" y="5764213"/>
          <p14:tracePt t="25127" x="6607175" y="5768975"/>
          <p14:tracePt t="25136" x="6600825" y="5780088"/>
          <p14:tracePt t="25152" x="6589713" y="5791200"/>
          <p14:tracePt t="25168" x="6578600" y="5797550"/>
          <p14:tracePt t="25186" x="6573838" y="5802313"/>
          <p14:tracePt t="25202" x="6556375" y="5808663"/>
          <p14:tracePt t="25203" x="6550025" y="5813425"/>
          <p14:tracePt t="25219" x="6534150" y="5819775"/>
          <p14:tracePt t="25235" x="6505575" y="5837238"/>
          <p14:tracePt t="25251" x="6483350" y="5848350"/>
          <p14:tracePt t="25268" x="6472238" y="5853113"/>
          <p14:tracePt t="25750" x="6472238" y="5859463"/>
          <p14:tracePt t="25755" x="6465888" y="5864225"/>
          <p14:tracePt t="25777" x="6461125" y="5875338"/>
          <p14:tracePt t="25794" x="6461125" y="5881688"/>
          <p14:tracePt t="25795" x="6454775" y="5886450"/>
          <p14:tracePt t="25811" x="6454775" y="5892800"/>
          <p14:tracePt t="25827" x="6454775" y="5903913"/>
          <p14:tracePt t="25842" x="6450013" y="5921375"/>
          <p14:tracePt t="25858" x="6450013" y="5926138"/>
          <p14:tracePt t="25875" x="6450013" y="5932488"/>
          <p14:tracePt t="26162" x="6450013" y="5937250"/>
          <p14:tracePt t="26169" x="6443663" y="5943600"/>
          <p14:tracePt t="26171" x="6438900" y="5948363"/>
          <p14:tracePt t="26185" x="6432550" y="5959475"/>
          <p14:tracePt t="26203" x="6427788" y="5965825"/>
          <p14:tracePt t="26205" x="6421438" y="5970588"/>
          <p14:tracePt t="26288" x="6416675" y="5970588"/>
          <p14:tracePt t="26293" x="6416675" y="5976938"/>
          <p14:tracePt t="26294" x="6410325" y="5976938"/>
          <p14:tracePt t="26301" x="6403975" y="5983288"/>
          <p14:tracePt t="26304" x="6399213" y="5983288"/>
          <p14:tracePt t="26306" x="6392863" y="5988050"/>
          <p14:tracePt t="26318" x="6381750" y="5988050"/>
          <p14:tracePt t="26335" x="6365875" y="5994400"/>
          <p14:tracePt t="26353" x="6337300" y="5999163"/>
          <p14:tracePt t="26354" x="6332538" y="5999163"/>
          <p14:tracePt t="26369" x="6297613" y="5999163"/>
          <p14:tracePt t="26385" x="6259513" y="5994400"/>
          <p14:tracePt t="26388" x="6259513" y="5988050"/>
          <p14:tracePt t="26402" x="6235700" y="5976938"/>
          <p14:tracePt t="26417" x="6224588" y="5965825"/>
          <p14:tracePt t="26436" x="6213475" y="5954713"/>
          <p14:tracePt t="27125" x="6213475" y="5948363"/>
          <p14:tracePt t="27126" x="6213475" y="5943600"/>
          <p14:tracePt t="27131" x="6213475" y="5932488"/>
          <p14:tracePt t="27138" x="6213475" y="5915025"/>
          <p14:tracePt t="27142" x="6213475" y="5910263"/>
          <p14:tracePt t="27143" x="6213475" y="5903913"/>
          <p14:tracePt t="27146" x="6213475" y="5897563"/>
          <p14:tracePt t="27160" x="6202363" y="5875338"/>
          <p14:tracePt t="27177" x="6202363" y="5870575"/>
          <p14:tracePt t="27214" x="6202363" y="5864225"/>
          <p14:tracePt t="27221" x="6202363" y="5859463"/>
          <p14:tracePt t="27243" x="6073775" y="5819775"/>
          <p14:tracePt t="27247" x="6011863" y="5808663"/>
          <p14:tracePt t="27250" x="5978525" y="5797550"/>
          <p14:tracePt t="27252" x="5945188" y="5791200"/>
          <p14:tracePt t="27253" x="5910263" y="5786438"/>
          <p14:tracePt t="27254" x="5888038" y="5786438"/>
          <p14:tracePt t="27258" x="5803900" y="5768975"/>
          <p14:tracePt t="27276" x="5449888" y="5740400"/>
          <p14:tracePt t="27277" x="5438775" y="5740400"/>
          <p14:tracePt t="27279" x="5427663" y="5740400"/>
          <p14:tracePt t="27292" x="5270500" y="5740400"/>
          <p14:tracePt t="27293" x="5248275" y="5740400"/>
          <p14:tracePt t="27294" x="5237163" y="5740400"/>
          <p14:tracePt t="27296" x="5230813" y="5740400"/>
          <p14:tracePt t="27297" x="5226050" y="5740400"/>
          <p14:tracePt t="27309" x="5141913" y="5740400"/>
          <p14:tracePt t="27325" x="5040313" y="5740400"/>
          <p14:tracePt t="27326" x="5035550" y="5740400"/>
          <p14:tracePt t="27342" x="4911725" y="5740400"/>
          <p14:tracePt t="27358" x="4725988" y="5718175"/>
          <p14:tracePt t="27359" x="4710113" y="5707063"/>
          <p14:tracePt t="27376" x="4468813" y="5684838"/>
          <p14:tracePt t="27392" x="4232275" y="5673725"/>
          <p14:tracePt t="27394" x="4227513" y="5673725"/>
          <p14:tracePt t="27408" x="4165600" y="5680075"/>
          <p14:tracePt t="27425" x="4159250" y="5684838"/>
          <p14:tracePt t="27467" x="4165600" y="5684838"/>
          <p14:tracePt t="27485" x="4170363" y="5684838"/>
          <p14:tracePt t="27497" x="4176713" y="5684838"/>
          <p14:tracePt t="27508" x="4181475" y="5684838"/>
          <p14:tracePt t="27526" x="4198938" y="5691188"/>
          <p14:tracePt t="27543" x="4210050" y="5695950"/>
          <p14:tracePt t="27559" x="4214813" y="5695950"/>
          <p14:tracePt t="27607" x="4214813" y="5702300"/>
          <p14:tracePt t="27612" x="4227513" y="5707063"/>
          <p14:tracePt t="27626" x="4243388" y="5718175"/>
          <p14:tracePt t="27643" x="4249738" y="5718175"/>
          <p14:tracePt t="27660" x="4254500" y="5718175"/>
          <p14:tracePt t="27677" x="4276725" y="5718175"/>
          <p14:tracePt t="27693" x="4311650" y="5718175"/>
          <p14:tracePt t="27696" x="4316413" y="5718175"/>
          <p14:tracePt t="27697" x="4322763" y="5718175"/>
          <p14:tracePt t="27700" x="4327525" y="5718175"/>
          <p14:tracePt t="27703" x="4333875" y="5718175"/>
          <p14:tracePt t="27709" x="4344988" y="5718175"/>
          <p14:tracePt t="27711" x="4349750" y="5718175"/>
          <p14:tracePt t="27727" x="4360863" y="5718175"/>
          <p14:tracePt t="27854" x="4356100" y="5718175"/>
          <p14:tracePt t="27859" x="4349750" y="5718175"/>
          <p14:tracePt t="27860" x="4344988" y="5718175"/>
          <p14:tracePt t="27862" x="4338638" y="5718175"/>
          <p14:tracePt t="27868" x="4327525" y="5718175"/>
          <p14:tracePt t="27869" x="4322763" y="5718175"/>
          <p14:tracePt t="27893" x="4287838" y="5718175"/>
          <p14:tracePt t="27909" x="4271963" y="5718175"/>
          <p14:tracePt t="27924" x="4265613" y="5718175"/>
          <p14:tracePt t="27942" x="4254500" y="5718175"/>
          <p14:tracePt t="27944" x="4249738" y="5718175"/>
          <p14:tracePt t="27959" x="4232275" y="5718175"/>
          <p14:tracePt t="27976" x="4214813" y="5718175"/>
          <p14:tracePt t="27993" x="4203700" y="5718175"/>
          <p14:tracePt t="28252" x="4210050" y="5718175"/>
          <p14:tracePt t="28272" x="4214813" y="5718175"/>
          <p14:tracePt t="28283" x="4214813" y="5713413"/>
          <p14:tracePt t="28301" x="4221163" y="5707063"/>
          <p14:tracePt t="28318" x="4227513" y="5702300"/>
          <p14:tracePt t="28336" x="4238625" y="5695950"/>
          <p14:tracePt t="28352" x="4254500" y="5691188"/>
          <p14:tracePt t="28369" x="4276725" y="5691188"/>
          <p14:tracePt t="28387" x="4300538" y="5691188"/>
          <p14:tracePt t="28403" x="4327525" y="5691188"/>
          <p14:tracePt t="28418" x="4349750" y="5691188"/>
          <p14:tracePt t="28435" x="4371975" y="5691188"/>
          <p14:tracePt t="28438" x="4378325" y="5691188"/>
          <p14:tracePt t="28441" x="4384675" y="5691188"/>
          <p14:tracePt t="28451" x="4406900" y="5691188"/>
          <p14:tracePt t="28470" x="4479925" y="5691188"/>
          <p14:tracePt t="28473" x="4495800" y="5691188"/>
          <p14:tracePt t="28478" x="4529138" y="5691188"/>
          <p14:tracePt t="28484" x="4564063" y="5691188"/>
          <p14:tracePt t="28487" x="4591050" y="5684838"/>
          <p14:tracePt t="28491" x="4614863" y="5684838"/>
          <p14:tracePt t="28494" x="4630738" y="5684838"/>
          <p14:tracePt t="28496" x="4641850" y="5684838"/>
          <p14:tracePt t="28497" x="4652963" y="5684838"/>
          <p14:tracePt t="28500" x="4670425" y="5684838"/>
          <p14:tracePt t="28502" x="4686300" y="5684838"/>
          <p14:tracePt t="28504" x="4699000" y="5684838"/>
          <p14:tracePt t="28506" x="4710113" y="5684838"/>
          <p14:tracePt t="28508" x="4714875" y="5684838"/>
          <p14:tracePt t="28510" x="4725988" y="5684838"/>
          <p14:tracePt t="28513" x="4743450" y="5684838"/>
          <p14:tracePt t="28534" x="4776788" y="5684838"/>
          <p14:tracePt t="28568" x="4776788" y="5691188"/>
          <p14:tracePt t="28581" x="4772025" y="5691188"/>
          <p14:tracePt t="28687" x="4776788" y="5691188"/>
          <p14:tracePt t="28694" x="4787900" y="5691188"/>
          <p14:tracePt t="28696" x="4794250" y="5691188"/>
          <p14:tracePt t="28699" x="4810125" y="5695950"/>
          <p14:tracePt t="28705" x="4827588" y="5695950"/>
          <p14:tracePt t="28709" x="4843463" y="5695950"/>
          <p14:tracePt t="28711" x="4856163" y="5695950"/>
          <p14:tracePt t="28714" x="4860925" y="5695950"/>
          <p14:tracePt t="28716" x="4872038" y="5695950"/>
          <p14:tracePt t="28718" x="4883150" y="5695950"/>
          <p14:tracePt t="28719" x="4889500" y="5695950"/>
          <p14:tracePt t="28722" x="4894263" y="5695950"/>
          <p14:tracePt t="28723" x="4900613" y="5695950"/>
          <p14:tracePt t="28724" x="4900613" y="5702300"/>
          <p14:tracePt t="28726" x="4905375" y="5702300"/>
          <p14:tracePt t="28729" x="4922838" y="5702300"/>
          <p14:tracePt t="28731" x="4929188" y="5702300"/>
          <p14:tracePt t="28734" x="4933950" y="5702300"/>
          <p14:tracePt t="28736" x="4951413" y="5702300"/>
          <p14:tracePt t="28742" x="4967288" y="5702300"/>
          <p14:tracePt t="28760" x="5006975" y="5707063"/>
          <p14:tracePt t="28776" x="5013325" y="5707063"/>
          <p14:tracePt t="29338" x="5013325" y="5713413"/>
          <p14:tracePt t="29342" x="5018088" y="5713413"/>
          <p14:tracePt t="29361" x="5040313" y="5724525"/>
          <p14:tracePt t="29364" x="5046663" y="5724525"/>
          <p14:tracePt t="29367" x="5051425" y="5724525"/>
          <p14:tracePt t="29369" x="5057775" y="5724525"/>
          <p14:tracePt t="29375" x="5062538" y="5729288"/>
          <p14:tracePt t="29385" x="5073650" y="5735638"/>
          <p14:tracePt t="29387" x="5080000" y="5735638"/>
          <p14:tracePt t="29401" x="5091113" y="5735638"/>
          <p14:tracePt t="29536" x="5091113" y="5740400"/>
          <p14:tracePt t="29544" x="5086350" y="5746750"/>
          <p14:tracePt t="29548" x="5068888" y="5753100"/>
          <p14:tracePt t="29559" x="5046663" y="5757863"/>
          <p14:tracePt t="29576" x="4984750" y="5768975"/>
          <p14:tracePt t="29578" x="4967288" y="5768975"/>
          <p14:tracePt t="29581" x="4951413" y="5768975"/>
          <p14:tracePt t="29592" x="4905375" y="5775325"/>
          <p14:tracePt t="29609" x="4810125" y="5786438"/>
          <p14:tracePt t="29612" x="4783138" y="5786438"/>
          <p14:tracePt t="29626" x="4692650" y="5786438"/>
          <p14:tracePt t="29643" x="4529138" y="5786438"/>
          <p14:tracePt t="29644" x="4513263" y="5786438"/>
          <p14:tracePt t="29646" x="4484688" y="5786438"/>
          <p14:tracePt t="29647" x="4462463" y="5786438"/>
          <p14:tracePt t="29650" x="4445000" y="5786438"/>
          <p14:tracePt t="29650" x="4429125" y="5786438"/>
          <p14:tracePt t="29659" x="4327525" y="5786438"/>
          <p14:tracePt t="29661" x="4305300" y="5786438"/>
          <p14:tracePt t="29677" x="4148138" y="5791200"/>
          <p14:tracePt t="29694" x="4019550" y="5813425"/>
          <p14:tracePt t="29710" x="3973513" y="5830888"/>
          <p14:tracePt t="29727" x="3984625" y="5837238"/>
          <p14:tracePt t="29745" x="4030663" y="5842000"/>
          <p14:tracePt t="29747" x="4041775" y="5842000"/>
          <p14:tracePt t="29759" x="4086225" y="5837238"/>
          <p14:tracePt t="30084" x="4092575" y="5837238"/>
          <p14:tracePt t="30089" x="4097338" y="5837238"/>
          <p14:tracePt t="30110" x="4130675" y="5826125"/>
          <p14:tracePt t="30135" x="4170363" y="5819775"/>
          <p14:tracePt t="30152" x="4187825" y="5819775"/>
          <p14:tracePt t="30168" x="4210050" y="5819775"/>
          <p14:tracePt t="30184" x="4214813" y="5819775"/>
          <p14:tracePt t="30211" x="4214813" y="5813425"/>
          <p14:tracePt t="30219" x="4221163" y="5813425"/>
          <p14:tracePt t="30220" x="4227513" y="5808663"/>
          <p14:tracePt t="30238" x="4238625" y="5802313"/>
          <p14:tracePt t="30251" x="4243388" y="5797550"/>
          <p14:tracePt t="30267" x="4254500" y="5797550"/>
          <p14:tracePt t="30286" x="4265613" y="5791200"/>
          <p14:tracePt t="30302" x="4287838" y="5791200"/>
          <p14:tracePt t="30318" x="4316413" y="5791200"/>
          <p14:tracePt t="30336" x="4349750" y="5791200"/>
          <p14:tracePt t="30352" x="4378325" y="5802313"/>
          <p14:tracePt t="30354" x="4389438" y="5802313"/>
          <p14:tracePt t="30367" x="4422775" y="5813425"/>
          <p14:tracePt t="30368" x="4429125" y="5813425"/>
          <p14:tracePt t="30384" x="4468813" y="5826125"/>
          <p14:tracePt t="30401" x="4495800" y="5830888"/>
          <p14:tracePt t="30418" x="4502150" y="5830888"/>
          <p14:tracePt t="30434" x="4502150" y="5842000"/>
          <p14:tracePt t="30450" x="4502150" y="5853113"/>
          <p14:tracePt t="30551" x="4506913" y="5853113"/>
          <p14:tracePt t="30569" x="4513263" y="5853113"/>
          <p14:tracePt t="30592" x="4518025" y="5853113"/>
          <p14:tracePt t="30605" x="4524375" y="5853113"/>
          <p14:tracePt t="30614" x="4529138" y="5853113"/>
          <p14:tracePt t="30628" x="4535488" y="5853113"/>
          <p14:tracePt t="30642" x="4535488" y="5848350"/>
          <p14:tracePt t="30867" x="4541838" y="5848350"/>
          <p14:tracePt t="30878" x="4546600" y="5848350"/>
          <p14:tracePt t="30885" x="4552950" y="5848350"/>
          <p14:tracePt t="30902" x="4568825" y="5848350"/>
          <p14:tracePt t="30918" x="4579938" y="5848350"/>
          <p14:tracePt t="30934" x="4608513" y="5842000"/>
          <p14:tracePt t="30950" x="4630738" y="5837238"/>
          <p14:tracePt t="30966" x="4652963" y="5837238"/>
          <p14:tracePt t="30984" x="4675188" y="5837238"/>
          <p14:tracePt t="30985" x="4681538" y="5837238"/>
          <p14:tracePt t="31001" x="4692650" y="5837238"/>
          <p14:tracePt t="31002" x="4699000" y="5837238"/>
          <p14:tracePt t="31018" x="4703763" y="5837238"/>
          <p14:tracePt t="31104" x="4710113" y="5837238"/>
          <p14:tracePt t="31109" x="4710113" y="5830888"/>
          <p14:tracePt t="31137" x="4714875" y="5819775"/>
          <p14:tracePt t="31151" x="4721225" y="5813425"/>
          <p14:tracePt t="31169" x="4721225" y="5802313"/>
          <p14:tracePt t="31170" x="4725988" y="5802313"/>
          <p14:tracePt t="31188" x="4725988" y="5797550"/>
          <p14:tracePt t="31201" x="4725988" y="5791200"/>
          <p14:tracePt t="31279" x="4725988" y="5786438"/>
          <p14:tracePt t="31286" x="4732338" y="5786438"/>
          <p14:tracePt t="31317" x="4737100" y="5780088"/>
          <p14:tracePt t="31334" x="4743450" y="5780088"/>
          <p14:tracePt t="31351" x="4743450" y="5775325"/>
          <p14:tracePt t="31451" x="4743450" y="5768975"/>
          <p14:tracePt t="31459" x="4743450" y="5764213"/>
          <p14:tracePt t="31481" x="4743450" y="5707063"/>
          <p14:tracePt t="31486" x="4748213" y="5691188"/>
          <p14:tracePt t="31487" x="4748213" y="5680075"/>
          <p14:tracePt t="31492" x="4754563" y="5656263"/>
          <p14:tracePt t="31493" x="4754563" y="5645150"/>
          <p14:tracePt t="31494" x="4754563" y="5640388"/>
          <p14:tracePt t="31495" x="4754563" y="5634038"/>
          <p14:tracePt t="31496" x="4754563" y="5629275"/>
          <p14:tracePt t="31497" x="4754563" y="5622925"/>
          <p14:tracePt t="31509" x="4765675" y="5545138"/>
          <p14:tracePt t="31526" x="4776788" y="5443538"/>
          <p14:tracePt t="31528" x="4783138" y="5427663"/>
          <p14:tracePt t="31530" x="4783138" y="5410200"/>
          <p14:tracePt t="31531" x="4783138" y="5392738"/>
          <p14:tracePt t="31534" x="4783138" y="5376863"/>
          <p14:tracePt t="31536" x="4783138" y="5370513"/>
          <p14:tracePt t="31543" x="4787900" y="5314950"/>
          <p14:tracePt t="31544" x="4787900" y="5308600"/>
          <p14:tracePt t="31545" x="4787900" y="5292725"/>
          <p14:tracePt t="31546" x="4787900" y="5281613"/>
          <p14:tracePt t="31560" x="4794250" y="5191125"/>
          <p14:tracePt t="31561" x="4794250" y="5186363"/>
          <p14:tracePt t="31576" x="4794250" y="5140325"/>
          <p14:tracePt t="31593" x="4794250" y="5095875"/>
          <p14:tracePt t="31610" x="4794250" y="5062538"/>
          <p14:tracePt t="31626" x="4794250" y="5045075"/>
          <p14:tracePt t="31629" x="4787900" y="5033963"/>
          <p14:tracePt t="31643" x="4783138" y="5029200"/>
          <p14:tracePt t="31659" x="4776788" y="5022850"/>
          <p14:tracePt t="31787" x="4776788" y="5016500"/>
          <p14:tracePt t="31810" x="4783138" y="5016500"/>
          <p14:tracePt t="31822" x="4787900" y="5011738"/>
          <p14:tracePt t="31829" x="4794250" y="5011738"/>
          <p14:tracePt t="31842" x="4805363" y="5011738"/>
          <p14:tracePt t="31858" x="4821238" y="5011738"/>
          <p14:tracePt t="31877" x="4843463" y="5011738"/>
          <p14:tracePt t="31893" x="4878388" y="5011738"/>
          <p14:tracePt t="31911" x="4940300" y="5029200"/>
          <p14:tracePt t="31914" x="4951413" y="5033963"/>
          <p14:tracePt t="31925" x="4995863" y="5051425"/>
          <p14:tracePt t="31927" x="5000625" y="5051425"/>
          <p14:tracePt t="31929" x="5006975" y="5051425"/>
          <p14:tracePt t="31931" x="5018088" y="5051425"/>
          <p14:tracePt t="31935" x="5029200" y="5056188"/>
          <p14:tracePt t="31943" x="5057775" y="5067300"/>
          <p14:tracePt t="31959" x="5108575" y="5084763"/>
          <p14:tracePt t="31977" x="5159375" y="5100638"/>
          <p14:tracePt t="31980" x="5164138" y="5100638"/>
          <p14:tracePt t="31993" x="5192713" y="5106988"/>
          <p14:tracePt t="32009" x="5208588" y="5106988"/>
          <p14:tracePt t="32037" x="5214938" y="5106988"/>
          <p14:tracePt t="32053" x="5214938" y="5100638"/>
          <p14:tracePt t="32060" x="5214938" y="5089525"/>
          <p14:tracePt t="32078" x="5203825" y="5022850"/>
          <p14:tracePt t="32081" x="5192713" y="4994275"/>
          <p14:tracePt t="32086" x="5175250" y="4956175"/>
          <p14:tracePt t="32088" x="5164138" y="4927600"/>
          <p14:tracePt t="32093" x="5146675" y="4887913"/>
          <p14:tracePt t="32095" x="5135563" y="4865688"/>
          <p14:tracePt t="32097" x="5113338" y="4821238"/>
          <p14:tracePt t="32100" x="5086350" y="4775200"/>
          <p14:tracePt t="32102" x="5062538" y="4737100"/>
          <p14:tracePt t="32104" x="5057775" y="4725988"/>
          <p14:tracePt t="32108" x="5029200" y="4668838"/>
          <p14:tracePt t="32108" x="5013325" y="4635500"/>
          <p14:tracePt t="32125" x="4821238" y="4259263"/>
          <p14:tracePt t="32127" x="4810125" y="4225925"/>
          <p14:tracePt t="32144" x="4641850" y="3754438"/>
          <p14:tracePt t="32147" x="4619625" y="3687763"/>
          <p14:tracePt t="32150" x="4608513" y="3630613"/>
          <p14:tracePt t="32152" x="4586288" y="3557588"/>
          <p14:tracePt t="32154" x="4575175" y="3513138"/>
          <p14:tracePt t="32157" x="4564063" y="3473450"/>
          <p14:tracePt t="32160" x="4557713" y="3395663"/>
          <p14:tracePt t="32162" x="4541838" y="3344863"/>
          <p14:tracePt t="32164" x="4535488" y="3311525"/>
          <p14:tracePt t="32167" x="4535488" y="3278188"/>
          <p14:tracePt t="32169" x="4518025" y="3227388"/>
          <p14:tracePt t="32170" x="4518025" y="3216275"/>
          <p14:tracePt t="32177" x="4513263" y="3121025"/>
          <p14:tracePt t="32179" x="4513263" y="3108325"/>
          <p14:tracePt t="32180" x="4506913" y="3086100"/>
          <p14:tracePt t="32181" x="4506913" y="3074988"/>
          <p14:tracePt t="32193" x="4506913" y="2940050"/>
          <p14:tracePt t="32196" x="4506913" y="2901950"/>
          <p14:tracePt t="32198" x="4506913" y="2895600"/>
          <p14:tracePt t="32211" x="4524375" y="2795588"/>
          <p14:tracePt t="32214" x="4535488" y="2760663"/>
          <p14:tracePt t="32218" x="4541838" y="2733675"/>
          <p14:tracePt t="32221" x="4546600" y="2709863"/>
          <p14:tracePt t="32223" x="4552950" y="2705100"/>
          <p14:tracePt t="32226" x="4557713" y="2687638"/>
          <p14:tracePt t="32228" x="4557713" y="2676525"/>
          <p14:tracePt t="32230" x="4564063" y="2665413"/>
          <p14:tracePt t="32231" x="4568825" y="2660650"/>
          <p14:tracePt t="32237" x="4579938" y="2643188"/>
          <p14:tracePt t="32259" x="4625975" y="2576513"/>
          <p14:tracePt t="32261" x="4630738" y="2576513"/>
          <p14:tracePt t="32277" x="4664075" y="2536825"/>
          <p14:tracePt t="32293" x="4692650" y="2492375"/>
          <p14:tracePt t="32308" x="4721225" y="2435225"/>
          <p14:tracePt t="32310" x="4725988" y="2419350"/>
          <p14:tracePt t="32312" x="4732338" y="2413000"/>
          <p14:tracePt t="32327" x="4759325" y="2351088"/>
          <p14:tracePt t="32329" x="4759325" y="2339975"/>
          <p14:tracePt t="32344" x="4776788" y="2306638"/>
          <p14:tracePt t="32358" x="4783138" y="2300288"/>
          <p14:tracePt t="32380" x="4787900" y="2300288"/>
          <p14:tracePt t="32393" x="4794250" y="2300288"/>
          <p14:tracePt t="32409" x="4805363" y="2311400"/>
          <p14:tracePt t="32426" x="4810125" y="2339975"/>
          <p14:tracePt t="32442" x="4810125" y="2368550"/>
          <p14:tracePt t="32459" x="4794250" y="2397125"/>
          <p14:tracePt t="32478" x="4748213" y="2441575"/>
          <p14:tracePt t="32494" x="4710113" y="2468563"/>
          <p14:tracePt t="32495" x="4692650" y="2474913"/>
          <p14:tracePt t="32497" x="4686300" y="2474913"/>
          <p14:tracePt t="32499" x="4686300" y="2481263"/>
          <p14:tracePt t="32500" x="4675188" y="2481263"/>
          <p14:tracePt t="32509" x="4648200" y="2497138"/>
          <p14:tracePt t="32527" x="4591050" y="2519363"/>
          <p14:tracePt t="32528" x="4586288" y="2519363"/>
          <p14:tracePt t="32543" x="4568825" y="2525713"/>
          <p14:tracePt t="32604" x="4575175" y="2525713"/>
          <p14:tracePt t="32612" x="4602163" y="2525713"/>
          <p14:tracePt t="32616" x="4619625" y="2525713"/>
          <p14:tracePt t="32620" x="4641850" y="2525713"/>
          <p14:tracePt t="32625" x="4659313" y="2525713"/>
          <p14:tracePt t="32630" x="4703763" y="2530475"/>
          <p14:tracePt t="32635" x="4743450" y="2536825"/>
          <p14:tracePt t="32638" x="4754563" y="2536825"/>
          <p14:tracePt t="32641" x="4772025" y="2536825"/>
          <p14:tracePt t="32644" x="4787900" y="2536825"/>
          <p14:tracePt t="32650" x="4810125" y="2541588"/>
          <p14:tracePt t="32652" x="4821238" y="2541588"/>
          <p14:tracePt t="32654" x="4832350" y="2547938"/>
          <p14:tracePt t="32655" x="4843463" y="2547938"/>
          <p14:tracePt t="32660" x="4849813" y="2547938"/>
          <p14:tracePt t="32677" x="4860925" y="2554288"/>
          <p14:tracePt t="32692" x="4860925" y="2559050"/>
          <p14:tracePt t="32709" x="4838700" y="2570163"/>
          <p14:tracePt t="32711" x="4832350" y="2570163"/>
          <p14:tracePt t="32727" x="4748213" y="2587625"/>
          <p14:tracePt t="32729" x="4743450" y="2587625"/>
          <p14:tracePt t="32731" x="4721225" y="2592388"/>
          <p14:tracePt t="32734" x="4710113" y="2592388"/>
          <p14:tracePt t="32736" x="4686300" y="2598738"/>
          <p14:tracePt t="32737" x="4670425" y="2598738"/>
          <p14:tracePt t="32738" x="4670425" y="2603500"/>
          <p14:tracePt t="32743" x="4637088" y="2609850"/>
          <p14:tracePt t="32759" x="4479925" y="2638425"/>
          <p14:tracePt t="32761" x="4457700" y="2643188"/>
          <p14:tracePt t="32763" x="4451350" y="2643188"/>
          <p14:tracePt t="32765" x="4433888" y="2643188"/>
          <p14:tracePt t="32776" x="4367213" y="2654300"/>
          <p14:tracePt t="32793" x="4322763" y="2660650"/>
          <p14:tracePt t="32814" x="4327525" y="2660650"/>
          <p14:tracePt t="32827" x="4395788" y="2643188"/>
          <p14:tracePt t="32828" x="4411663" y="2643188"/>
          <p14:tracePt t="32843" x="4552950" y="2638425"/>
          <p14:tracePt t="32845" x="4575175" y="2638425"/>
          <p14:tracePt t="32846" x="4602163" y="2638425"/>
          <p14:tracePt t="32849" x="4630738" y="2638425"/>
          <p14:tracePt t="32851" x="4641850" y="2638425"/>
          <p14:tracePt t="32852" x="4670425" y="2638425"/>
          <p14:tracePt t="32859" x="4759325" y="2638425"/>
          <p14:tracePt t="32859" x="4772025" y="2638425"/>
          <p14:tracePt t="32860" x="4776788" y="2638425"/>
          <p14:tracePt t="32878" x="4951413" y="2638425"/>
          <p14:tracePt t="32879" x="4962525" y="2638425"/>
          <p14:tracePt t="32883" x="4984750" y="2638425"/>
          <p14:tracePt t="32891" x="4989513" y="2638425"/>
          <p14:tracePt t="32917" x="4984750" y="2638425"/>
          <p14:tracePt t="32927" x="4956175" y="2649538"/>
          <p14:tracePt t="32942" x="4929188" y="2660650"/>
          <p14:tracePt t="32960" x="4889500" y="2671763"/>
          <p14:tracePt t="32978" x="4849813" y="2676525"/>
          <p14:tracePt t="32993" x="4832350" y="2682875"/>
          <p14:tracePt t="33038" x="4838700" y="2682875"/>
          <p14:tracePt t="33044" x="4843463" y="2682875"/>
          <p14:tracePt t="33060" x="4872038" y="2676525"/>
          <p14:tracePt t="33077" x="4911725" y="2665413"/>
          <p14:tracePt t="33091" x="4916488" y="2665413"/>
          <p14:tracePt t="33130" x="4911725" y="2665413"/>
          <p14:tracePt t="33137" x="4894263" y="2665413"/>
          <p14:tracePt t="33159" x="4843463" y="2665413"/>
          <p14:tracePt t="33176" x="4816475" y="2665413"/>
          <p14:tracePt t="33192" x="4810125" y="2665413"/>
          <p14:tracePt t="33231" x="4810125" y="2660650"/>
          <p14:tracePt t="33243" x="4816475" y="2654300"/>
          <p14:tracePt t="33259" x="4832350" y="2649538"/>
          <p14:tracePt t="33261" x="4832350" y="2643188"/>
          <p14:tracePt t="33279" x="4856163" y="2632075"/>
          <p14:tracePt t="33281" x="4860925" y="2632075"/>
          <p14:tracePt t="33286" x="4867275" y="2632075"/>
          <p14:tracePt t="33288" x="4867275" y="2625725"/>
          <p14:tracePt t="33293" x="4872038" y="2625725"/>
          <p14:tracePt t="33309" x="4889500" y="2620963"/>
          <p14:tracePt t="33311" x="4889500" y="2614613"/>
          <p14:tracePt t="33327" x="4894263" y="2614613"/>
          <p14:tracePt t="33343" x="4894263" y="2609850"/>
          <p14:tracePt t="35951" x="4905375" y="2603500"/>
          <p14:tracePt t="35954" x="4911725" y="2603500"/>
          <p14:tracePt t="35959" x="4916488" y="2598738"/>
          <p14:tracePt t="35976" x="4922838" y="2598738"/>
          <p14:tracePt t="36023" x="4929188" y="2592388"/>
          <p14:tracePt t="36030" x="4933950" y="2592388"/>
          <p14:tracePt t="36068" x="4933950" y="2587625"/>
          <p14:tracePt t="36094" x="4933950" y="2592388"/>
          <p14:tracePt t="36096" x="4929188" y="2598738"/>
          <p14:tracePt t="36097" x="4922838" y="2609850"/>
          <p14:tracePt t="36103" x="4889500" y="2638425"/>
          <p14:tracePt t="36106" x="4849813" y="2671763"/>
          <p14:tracePt t="36109" x="4805363" y="2709863"/>
          <p14:tracePt t="36113" x="4748213" y="2767013"/>
          <p14:tracePt t="36117" x="4699000" y="2817813"/>
          <p14:tracePt t="36120" x="4637088" y="2879725"/>
          <p14:tracePt t="36122" x="4591050" y="2928938"/>
          <p14:tracePt t="36126" x="4506913" y="3008313"/>
          <p14:tracePt t="36129" x="4422775" y="3103563"/>
          <p14:tracePt t="36131" x="4378325" y="3148013"/>
          <p14:tracePt t="36133" x="4349750" y="3176588"/>
          <p14:tracePt t="36135" x="4283075" y="3243263"/>
          <p14:tracePt t="36137" x="4232275" y="3289300"/>
          <p14:tracePt t="36138" x="4227513" y="3294063"/>
          <p14:tracePt t="36146" x="4046538" y="3462338"/>
          <p14:tracePt t="36147" x="4024313" y="3484563"/>
          <p14:tracePt t="36159" x="3721100" y="3749675"/>
          <p14:tracePt t="36162" x="3659188" y="3810000"/>
          <p14:tracePt t="36166" x="3614738" y="3844925"/>
          <p14:tracePt t="36168" x="3479800" y="3956050"/>
          <p14:tracePt t="36170" x="3424238" y="3995738"/>
          <p14:tracePt t="36172" x="3368675" y="4046538"/>
          <p14:tracePt t="36175" x="3295650" y="4108450"/>
          <p14:tracePt t="36177" x="3249613" y="4152900"/>
          <p14:tracePt t="36180" x="3171825" y="4214813"/>
          <p14:tracePt t="36183" x="3149600" y="4237038"/>
          <p14:tracePt t="36188" x="3019425" y="4371975"/>
          <p14:tracePt t="36189" x="2974975" y="4411663"/>
          <p14:tracePt t="36208" x="2627313" y="4730750"/>
          <p14:tracePt t="36210" x="2598738" y="4759325"/>
          <p14:tracePt t="36212" x="2576513" y="4775200"/>
          <p14:tracePt t="36227" x="2390775" y="4916488"/>
          <p14:tracePt t="36229" x="2379663" y="4921250"/>
          <p14:tracePt t="36230" x="2363788" y="4932363"/>
          <p14:tracePt t="36234" x="2339975" y="4949825"/>
          <p14:tracePt t="36236" x="2324100" y="4967288"/>
          <p14:tracePt t="36237" x="2317750" y="4967288"/>
          <p14:tracePt t="36238" x="2312988" y="4972050"/>
          <p14:tracePt t="36242" x="2295525" y="4983163"/>
          <p14:tracePt t="36243" x="2290763" y="4994275"/>
          <p14:tracePt t="36260" x="2228850" y="5056188"/>
          <p14:tracePt t="36276" x="2182813" y="5124450"/>
          <p14:tracePt t="36277" x="2178050" y="5135563"/>
          <p14:tracePt t="36293" x="2127250" y="5224463"/>
          <p14:tracePt t="36295" x="2116138" y="5235575"/>
          <p14:tracePt t="36309" x="2049463" y="5314950"/>
          <p14:tracePt t="36311" x="2038350" y="5326063"/>
          <p14:tracePt t="36312" x="2032000" y="5326063"/>
          <p14:tracePt t="36314" x="2020888" y="5337175"/>
          <p14:tracePt t="36316" x="2009775" y="5348288"/>
          <p14:tracePt t="36317" x="2003425" y="5354638"/>
          <p14:tracePt t="36325" x="1947863" y="5392738"/>
          <p14:tracePt t="36327" x="1936750" y="5399088"/>
          <p14:tracePt t="36328" x="1930400" y="5403850"/>
          <p14:tracePt t="36330" x="1925638" y="5410200"/>
          <p14:tracePt t="36331" x="1914525" y="5414963"/>
          <p14:tracePt t="36333" x="1897063" y="5432425"/>
          <p14:tracePt t="36335" x="1892300" y="5438775"/>
          <p14:tracePt t="36336" x="1874838" y="5443538"/>
          <p14:tracePt t="36341" x="1830388" y="5465763"/>
          <p14:tracePt t="36342" x="1819275" y="5472113"/>
          <p14:tracePt t="36343" x="1812925" y="5476875"/>
          <p14:tracePt t="36359" x="1706563" y="5545138"/>
          <p14:tracePt t="36361" x="1684338" y="5556250"/>
          <p14:tracePt t="36362" x="1684338" y="5561013"/>
          <p14:tracePt t="36363" x="1673225" y="5567363"/>
          <p14:tracePt t="36376" x="1611313" y="5640388"/>
          <p14:tracePt t="36378" x="1604963" y="5651500"/>
          <p14:tracePt t="36380" x="1600200" y="5656263"/>
          <p14:tracePt t="36381" x="1593850" y="5668963"/>
          <p14:tracePt t="36382" x="1589088" y="5673725"/>
          <p14:tracePt t="36384" x="1589088" y="5684838"/>
          <p14:tracePt t="36385" x="1582738" y="5691188"/>
          <p14:tracePt t="36391" x="1571625" y="5718175"/>
          <p14:tracePt t="36392" x="1571625" y="5724525"/>
          <p14:tracePt t="36393" x="1571625" y="5729288"/>
          <p14:tracePt t="36394" x="1566863" y="5735638"/>
          <p14:tracePt t="36408" x="1566863" y="5786438"/>
          <p14:tracePt t="36424" x="1571625" y="5813425"/>
          <p14:tracePt t="36442" x="1589088" y="5819775"/>
          <p14:tracePt t="36459" x="1611313" y="5830888"/>
          <p14:tracePt t="36478" x="1638300" y="5859463"/>
          <p14:tracePt t="36482" x="1644650" y="5864225"/>
          <p14:tracePt t="36493" x="1651000" y="5881688"/>
          <p14:tracePt t="36494" x="1651000" y="5886450"/>
          <p14:tracePt t="36510" x="1651000" y="5915025"/>
          <p14:tracePt t="36527" x="1651000" y="5937250"/>
          <p14:tracePt t="36609" x="1651000" y="5943600"/>
          <p14:tracePt t="36618" x="1651000" y="5948363"/>
          <p14:tracePt t="36621" x="1644650" y="5948363"/>
          <p14:tracePt t="36627" x="1638300" y="5948363"/>
          <p14:tracePt t="36643" x="1616075" y="5965825"/>
          <p14:tracePt t="36646" x="1611313" y="5965825"/>
          <p14:tracePt t="36659" x="1593850" y="5970588"/>
          <p14:tracePt t="36677" x="1577975" y="5983288"/>
          <p14:tracePt t="36714" x="1571625" y="5983288"/>
          <p14:tracePt t="36719" x="1566863" y="5988050"/>
          <p14:tracePt t="36743" x="1543050" y="6016625"/>
          <p14:tracePt t="36745" x="1538288" y="6016625"/>
          <p14:tracePt t="36761" x="1520825" y="6032500"/>
          <p14:tracePt t="36777" x="1509713" y="6049963"/>
          <p14:tracePt t="36798" x="1509713" y="6054725"/>
          <p14:tracePt t="36846" x="1516063" y="6054725"/>
          <p14:tracePt t="36867" x="1520825" y="6054725"/>
          <p14:tracePt t="36928" x="1527175" y="6054725"/>
          <p14:tracePt t="37059" x="1527175" y="6061075"/>
          <p14:tracePt t="37068" x="1527175" y="6067425"/>
          <p14:tracePt t="37087" x="1527175" y="6072188"/>
          <p14:tracePt t="37109" x="1527175" y="6078538"/>
          <p14:tracePt t="38023" x="1531938" y="6078538"/>
          <p14:tracePt t="38029" x="1538288" y="6078538"/>
          <p14:tracePt t="38051" x="1543050" y="6078538"/>
          <p14:tracePt t="38341" x="1549400" y="6078538"/>
          <p14:tracePt t="38345" x="1549400" y="6072188"/>
          <p14:tracePt t="38359" x="1554163" y="6072188"/>
          <p14:tracePt t="42424" x="1560513" y="6072188"/>
          <p14:tracePt t="42428" x="1604963" y="6105525"/>
          <p14:tracePt t="42430" x="1633538" y="6116638"/>
          <p14:tracePt t="42435" x="1677988" y="6145213"/>
          <p14:tracePt t="42438" x="1728788" y="6178550"/>
          <p14:tracePt t="42445" x="1779588" y="6207125"/>
          <p14:tracePt t="42447" x="1868488" y="6269038"/>
          <p14:tracePt t="42449" x="1897063" y="6291263"/>
          <p14:tracePt t="42453" x="1936750" y="6313488"/>
          <p14:tracePt t="42456" x="1981200" y="6353175"/>
          <p14:tracePt t="42460" x="2003425" y="6369050"/>
          <p14:tracePt t="42464" x="2014538" y="6381750"/>
          <p14:tracePt t="42466" x="2043113" y="6403975"/>
          <p14:tracePt t="42468" x="2065338" y="6415088"/>
          <p14:tracePt t="42470" x="2082800" y="6430963"/>
          <p14:tracePt t="42471" x="2087563" y="6437313"/>
          <p14:tracePt t="42480" x="2144713" y="6492875"/>
          <p14:tracePt t="42483" x="2166938" y="6510338"/>
          <p14:tracePt t="42485" x="2178050" y="6526213"/>
          <p14:tracePt t="42487" x="2200275" y="6537325"/>
          <p14:tracePt t="42488" x="2206625" y="6550025"/>
          <p14:tracePt t="42494" x="2244725" y="6594475"/>
          <p14:tracePt t="42496" x="2273300" y="6616700"/>
          <p14:tracePt t="42498" x="2279650" y="6634163"/>
          <p14:tracePt t="42501" x="2317750" y="6661150"/>
          <p14:tracePt t="42503" x="2335213" y="6683375"/>
          <p14:tracePt t="42505" x="2357438" y="6700838"/>
          <p14:tracePt t="42508" x="2374900" y="6723063"/>
          <p14:tracePt t="42510" x="2401888" y="6740525"/>
          <p14:tracePt t="42512" x="2413000" y="6751638"/>
          <p14:tracePt t="42517" x="2486025" y="6818313"/>
          <p14:tracePt t="42519" x="2503488" y="6824663"/>
          <p14:tracePt t="42520" x="2532063" y="6846888"/>
          <p14:tracePt t="44309" x="12152313" y="6408738"/>
          <p14:tracePt t="44310" x="12136438" y="6408738"/>
          <p14:tracePt t="44312" x="12130088" y="6408738"/>
          <p14:tracePt t="44313" x="12112625" y="6408738"/>
          <p14:tracePt t="44314" x="12107863" y="6408738"/>
          <p14:tracePt t="44316" x="12085638" y="6408738"/>
          <p14:tracePt t="44318" x="12068175" y="6408738"/>
          <p14:tracePt t="44319" x="12057063" y="6408738"/>
          <p14:tracePt t="44322" x="12041188" y="6408738"/>
          <p14:tracePt t="44325" x="12023725" y="6408738"/>
          <p14:tracePt t="44327" x="12001500" y="6408738"/>
          <p14:tracePt t="44328" x="11995150" y="6408738"/>
          <p14:tracePt t="44343" x="11888788" y="6415088"/>
          <p14:tracePt t="44358" x="11787188" y="6415088"/>
          <p14:tracePt t="44360" x="11776075" y="6415088"/>
          <p14:tracePt t="44362" x="11760200" y="6415088"/>
          <p14:tracePt t="44375" x="11676063" y="6419850"/>
          <p14:tracePt t="44378" x="11664950" y="6419850"/>
          <p14:tracePt t="44380" x="11641138" y="6419850"/>
          <p14:tracePt t="44384" x="11614150" y="6419850"/>
          <p14:tracePt t="44386" x="11603038" y="6419850"/>
          <p14:tracePt t="44387" x="11585575" y="6419850"/>
          <p14:tracePt t="44389" x="11580813" y="6419850"/>
          <p14:tracePt t="44392" x="11563350" y="6419850"/>
          <p14:tracePt t="44394" x="11523663" y="6419850"/>
          <p14:tracePt t="44397" x="11507788" y="6419850"/>
          <p14:tracePt t="44399" x="11490325" y="6419850"/>
          <p14:tracePt t="44400" x="11472863" y="6419850"/>
          <p14:tracePt t="44403" x="11456988" y="6419850"/>
          <p14:tracePt t="44405" x="11439525" y="6419850"/>
          <p14:tracePt t="44406" x="11417300" y="6419850"/>
          <p14:tracePt t="44408" x="11399838" y="6419850"/>
          <p14:tracePt t="44409" x="11388725" y="6419850"/>
          <p14:tracePt t="44411" x="11366500" y="6419850"/>
          <p14:tracePt t="44426" x="11215688" y="6419850"/>
          <p14:tracePt t="44428" x="11182350" y="6419850"/>
          <p14:tracePt t="44430" x="11164888" y="6419850"/>
          <p14:tracePt t="44443" x="10968038" y="6442075"/>
          <p14:tracePt t="44446" x="10917238" y="6448425"/>
          <p14:tracePt t="44450" x="10872788" y="6448425"/>
          <p14:tracePt t="44452" x="10817225" y="6453188"/>
          <p14:tracePt t="44454" x="10771188" y="6453188"/>
          <p14:tracePt t="44455" x="10748963" y="6453188"/>
          <p14:tracePt t="44459" x="10698163" y="6459538"/>
          <p14:tracePt t="44461" x="10660063" y="6459538"/>
          <p14:tracePt t="44462" x="10637838" y="6459538"/>
          <p14:tracePt t="44464" x="10602913" y="6470650"/>
          <p14:tracePt t="44466" x="10564813" y="6470650"/>
          <p14:tracePt t="44469" x="10507663" y="6477000"/>
          <p14:tracePt t="44471" x="10474325" y="6477000"/>
          <p14:tracePt t="44472" x="10467975" y="6477000"/>
          <p14:tracePt t="44493" x="10148888" y="6481763"/>
          <p14:tracePt t="44495" x="10137775" y="6481763"/>
          <p14:tracePt t="44509" x="9890125" y="6481763"/>
          <p14:tracePt t="44511" x="9867900" y="6481763"/>
          <p14:tracePt t="44512" x="9845675" y="6481763"/>
          <p14:tracePt t="44514" x="9823450" y="6477000"/>
          <p14:tracePt t="44516" x="9779000" y="6477000"/>
          <p14:tracePt t="44518" x="9728200" y="6465888"/>
          <p14:tracePt t="44519" x="9705975" y="6465888"/>
          <p14:tracePt t="44526" x="9575800" y="6453188"/>
          <p14:tracePt t="44527" x="9553575" y="6453188"/>
          <p14:tracePt t="44543" x="9121775" y="6408738"/>
          <p14:tracePt t="44546" x="9020175" y="6403975"/>
          <p14:tracePt t="44548" x="8920163" y="6392863"/>
          <p14:tracePt t="44550" x="8851900" y="6392863"/>
          <p14:tracePt t="44552" x="8789988" y="6386513"/>
          <p14:tracePt t="44553" x="8750300" y="6386513"/>
          <p14:tracePt t="44554" x="8723313" y="6386513"/>
          <p14:tracePt t="44556" x="8610600" y="6386513"/>
          <p14:tracePt t="44559" x="8537575" y="6375400"/>
          <p14:tracePt t="44563" x="8397875" y="6375400"/>
          <p14:tracePt t="44564" x="8285163" y="6369050"/>
          <p14:tracePt t="44566" x="8267700" y="6369050"/>
          <p14:tracePt t="44567" x="8194675" y="6369050"/>
          <p14:tracePt t="44569" x="8083550" y="6357938"/>
          <p14:tracePt t="44570" x="8054975" y="6357938"/>
          <p14:tracePt t="44575" x="7853363" y="6342063"/>
          <p14:tracePt t="44576" x="7813675" y="6342063"/>
          <p14:tracePt t="44594" x="7123113" y="6273800"/>
          <p14:tracePt t="44595" x="7016750" y="6262688"/>
          <p14:tracePt t="44596" x="6977063" y="6262688"/>
          <p14:tracePt t="44609" x="6584950" y="6257925"/>
          <p14:tracePt t="44610" x="6561138" y="6257925"/>
          <p14:tracePt t="44625" x="6348413" y="6262688"/>
          <p14:tracePt t="44626" x="6343650" y="6262688"/>
          <p14:tracePt t="44641" x="6270625" y="6269038"/>
          <p14:tracePt t="44659" x="6253163" y="6280150"/>
          <p14:tracePt t="44677" x="6246813" y="6308725"/>
          <p14:tracePt t="44692" x="6270625" y="6319838"/>
          <p14:tracePt t="44694" x="6275388" y="6324600"/>
          <p14:tracePt t="44708" x="6303963" y="6342063"/>
          <p14:tracePt t="45030" x="6297613" y="6342063"/>
          <p14:tracePt t="45042" x="6275388" y="6335713"/>
          <p14:tracePt t="45059" x="6202363" y="6330950"/>
          <p14:tracePt t="45061" x="6197600" y="6330950"/>
          <p14:tracePt t="45077" x="6113463" y="6330950"/>
          <p14:tracePt t="45093" x="6016625" y="6330950"/>
          <p14:tracePt t="45095" x="5994400" y="6330950"/>
          <p14:tracePt t="45099" x="5978525" y="6324600"/>
          <p14:tracePt t="45103" x="5949950" y="6324600"/>
          <p14:tracePt t="45106" x="5938838" y="6324600"/>
          <p14:tracePt t="45109" x="5932488" y="6319838"/>
          <p14:tracePt t="45110" x="5927725" y="6319838"/>
          <p14:tracePt t="45112" x="5916613" y="6319838"/>
          <p14:tracePt t="45117" x="5883275" y="6319838"/>
          <p14:tracePt t="45117" x="5876925" y="6319838"/>
          <p14:tracePt t="45121" x="5854700" y="6313488"/>
          <p14:tracePt t="45144" x="5726113" y="6313488"/>
          <p14:tracePt t="45146" x="5708650" y="6308725"/>
          <p14:tracePt t="45149" x="5697538" y="6308725"/>
          <p14:tracePt t="45151" x="5680075" y="6308725"/>
          <p14:tracePt t="45153" x="5668963" y="6308725"/>
          <p14:tracePt t="45156" x="5653088" y="6308725"/>
          <p14:tracePt t="45159" x="5635625" y="6308725"/>
          <p14:tracePt t="45162" x="5624513" y="6308725"/>
          <p14:tracePt t="45166" x="5602288" y="6302375"/>
          <p14:tracePt t="45169" x="5584825" y="6302375"/>
          <p14:tracePt t="45171" x="5573713" y="6302375"/>
          <p14:tracePt t="45174" x="5568950" y="6302375"/>
          <p14:tracePt t="45192" x="5467350" y="6296025"/>
          <p14:tracePt t="45196" x="5456238" y="6296025"/>
          <p14:tracePt t="45198" x="5445125" y="6296025"/>
          <p14:tracePt t="45200" x="5434013" y="6296025"/>
          <p14:tracePt t="45202" x="5422900" y="6296025"/>
          <p14:tracePt t="45203" x="5416550" y="6296025"/>
          <p14:tracePt t="45205" x="5405438" y="6296025"/>
          <p14:tracePt t="45210" x="5400675" y="6296025"/>
          <p14:tracePt t="45211" x="5383213" y="6296025"/>
          <p14:tracePt t="45226" x="5316538" y="6296025"/>
          <p14:tracePt t="45229" x="5303838" y="6296025"/>
          <p14:tracePt t="45231" x="5299075" y="6296025"/>
          <p14:tracePt t="45243" x="5248275" y="6296025"/>
          <p14:tracePt t="45246" x="5237163" y="6296025"/>
          <p14:tracePt t="45248" x="5230813" y="6296025"/>
          <p14:tracePt t="45260" x="5181600" y="6296025"/>
          <p14:tracePt t="45264" x="5164138" y="6296025"/>
          <p14:tracePt t="45267" x="5153025" y="6296025"/>
          <p14:tracePt t="45269" x="5141913" y="6296025"/>
          <p14:tracePt t="45271" x="5135563" y="6296025"/>
          <p14:tracePt t="45276" x="5119688" y="6296025"/>
          <p14:tracePt t="45293" x="5086350" y="6296025"/>
          <p14:tracePt t="45295" x="5080000" y="6296025"/>
          <p14:tracePt t="45310" x="5062538" y="6291263"/>
          <p14:tracePt t="45326" x="5057775" y="6291263"/>
          <p14:tracePt t="45358" x="5057775" y="6284913"/>
          <p14:tracePt t="45397" x="5057775" y="6280150"/>
          <p14:tracePt t="45408" x="5062538" y="6273800"/>
          <p14:tracePt t="45426" x="5097463" y="6257925"/>
          <p14:tracePt t="45443" x="5141913" y="6235700"/>
          <p14:tracePt t="45447" x="5153025" y="6229350"/>
          <p14:tracePt t="45452" x="5164138" y="6218238"/>
          <p14:tracePt t="45455" x="5175250" y="6211888"/>
          <p14:tracePt t="45459" x="5186363" y="6207125"/>
          <p14:tracePt t="45462" x="5197475" y="6200775"/>
          <p14:tracePt t="45464" x="5203825" y="6196013"/>
          <p14:tracePt t="45467" x="5208588" y="6196013"/>
          <p14:tracePt t="45469" x="5214938" y="6189663"/>
          <p14:tracePt t="45471" x="5219700" y="6189663"/>
          <p14:tracePt t="45475" x="5226050" y="6184900"/>
          <p14:tracePt t="45476" x="5226050" y="6178550"/>
          <p14:tracePt t="45482" x="5230813" y="6178550"/>
          <p14:tracePt t="45501" x="5237163" y="6173788"/>
          <p14:tracePt t="45545" x="5237163" y="6167438"/>
          <p14:tracePt t="45551" x="5243513" y="6167438"/>
          <p14:tracePt t="45575" x="5276850" y="6151563"/>
          <p14:tracePt t="45591" x="5299075" y="6134100"/>
          <p14:tracePt t="45609" x="5303838" y="6127750"/>
          <p14:tracePt t="45629" x="5303838" y="6122988"/>
          <p14:tracePt t="45647" x="5303838" y="6116638"/>
          <p14:tracePt t="45669" x="5303838" y="6111875"/>
          <p14:tracePt t="45685" x="5303838" y="6105525"/>
          <p14:tracePt t="45691" x="5310188" y="6105525"/>
          <p14:tracePt t="45708" x="5316538" y="6105525"/>
          <p14:tracePt t="45725" x="5316538" y="6100763"/>
          <p14:tracePt t="45777" x="5316538" y="6094413"/>
          <p14:tracePt t="45803" x="5310188" y="6094413"/>
          <p14:tracePt t="45809" x="5303838" y="6089650"/>
          <p14:tracePt t="45826" x="5299075" y="6089650"/>
          <p14:tracePt t="45859" x="5299075" y="6083300"/>
          <p14:tracePt t="45868" x="5303838" y="6078538"/>
          <p14:tracePt t="45876" x="5310188" y="6078538"/>
          <p14:tracePt t="45892" x="5338763" y="6067425"/>
          <p14:tracePt t="45909" x="5383213" y="6049963"/>
          <p14:tracePt t="45926" x="5456238" y="6032500"/>
          <p14:tracePt t="45928" x="5473700" y="6027738"/>
          <p14:tracePt t="45934" x="5489575" y="6021388"/>
          <p14:tracePt t="45936" x="5511800" y="6016625"/>
          <p14:tracePt t="45938" x="5522913" y="6016625"/>
          <p14:tracePt t="45940" x="5529263" y="6016625"/>
          <p14:tracePt t="45944" x="5540375" y="6010275"/>
          <p14:tracePt t="45946" x="5551488" y="6010275"/>
          <p14:tracePt t="45950" x="5562600" y="6010275"/>
          <p14:tracePt t="45951" x="5568950" y="6010275"/>
          <p14:tracePt t="45978" x="5602288" y="5999163"/>
          <p14:tracePt t="46021" x="5595938" y="5999163"/>
          <p14:tracePt t="46033" x="5591175" y="5999163"/>
          <p14:tracePt t="46035" x="5591175" y="6005513"/>
          <p14:tracePt t="46042" x="5584825" y="6005513"/>
          <p14:tracePt t="46059" x="5580063" y="6005513"/>
          <p14:tracePt t="46076" x="5568950" y="6016625"/>
          <p14:tracePt t="46094" x="5557838" y="6016625"/>
          <p14:tracePt t="46110" x="5551488" y="6021388"/>
          <p14:tracePt t="46127" x="5545138" y="6021388"/>
          <p14:tracePt t="46202" x="5551488" y="6021388"/>
          <p14:tracePt t="46210" x="5557838" y="6021388"/>
          <p14:tracePt t="46230" x="5562600" y="6021388"/>
          <p14:tracePt t="46243" x="5573713" y="6021388"/>
          <p14:tracePt t="46262" x="5641975" y="6021388"/>
          <p14:tracePt t="46265" x="5653088" y="6021388"/>
          <p14:tracePt t="46277" x="5715000" y="6016625"/>
          <p14:tracePt t="46281" x="5730875" y="6016625"/>
          <p14:tracePt t="46286" x="5753100" y="6016625"/>
          <p14:tracePt t="46289" x="5770563" y="6016625"/>
          <p14:tracePt t="46292" x="5788025" y="6010275"/>
          <p14:tracePt t="46296" x="5799138" y="6010275"/>
          <p14:tracePt t="46302" x="5826125" y="6010275"/>
          <p14:tracePt t="46326" x="5848350" y="6010275"/>
          <p14:tracePt t="46360" x="5843588" y="6010275"/>
          <p14:tracePt t="46367" x="5837238" y="6010275"/>
          <p14:tracePt t="46368" x="5832475" y="6010275"/>
          <p14:tracePt t="46375" x="5826125" y="6010275"/>
          <p14:tracePt t="46377" x="5821363" y="6010275"/>
          <p14:tracePt t="46379" x="5815013" y="6016625"/>
          <p14:tracePt t="46391" x="5799138" y="6021388"/>
          <p14:tracePt t="46409" x="5764213" y="6032500"/>
          <p14:tracePt t="46428" x="5680075" y="6067425"/>
          <p14:tracePt t="46431" x="5675313" y="6067425"/>
          <p14:tracePt t="46434" x="5657850" y="6078538"/>
          <p14:tracePt t="46436" x="5641975" y="6083300"/>
          <p14:tracePt t="46438" x="5630863" y="6089650"/>
          <p14:tracePt t="46440" x="5618163" y="6094413"/>
          <p14:tracePt t="46444" x="5595938" y="6111875"/>
          <p14:tracePt t="46447" x="5584825" y="6116638"/>
          <p14:tracePt t="46449" x="5568950" y="6134100"/>
          <p14:tracePt t="46452" x="5557838" y="6151563"/>
          <p14:tracePt t="46454" x="5545138" y="6162675"/>
          <p14:tracePt t="46461" x="5522913" y="6200775"/>
          <p14:tracePt t="46462" x="5522913" y="6211888"/>
          <p14:tracePt t="46463" x="5522913" y="6218238"/>
          <p14:tracePt t="46477" x="5522913" y="6296025"/>
          <p14:tracePt t="46479" x="5529263" y="6308725"/>
          <p14:tracePt t="46481" x="5529263" y="6313488"/>
          <p14:tracePt t="46493" x="5573713" y="6375400"/>
          <p14:tracePt t="46495" x="5595938" y="6392863"/>
          <p14:tracePt t="46496" x="5607050" y="6403975"/>
          <p14:tracePt t="46499" x="5635625" y="6430963"/>
          <p14:tracePt t="46502" x="5664200" y="6448425"/>
          <p14:tracePt t="46728" x="5664200" y="6442075"/>
          <p14:tracePt t="46738" x="5653088" y="6430963"/>
          <p14:tracePt t="46744" x="5635625" y="6430963"/>
          <p14:tracePt t="46746" x="5630863" y="6426200"/>
          <p14:tracePt t="46751" x="5624513" y="6419850"/>
          <p14:tracePt t="46754" x="5618163" y="6419850"/>
          <p14:tracePt t="46758" x="5613400" y="6415088"/>
          <p14:tracePt t="46759" x="5607050" y="6415088"/>
          <p14:tracePt t="46762" x="5602288" y="6408738"/>
          <p14:tracePt t="46790" x="5500688" y="6415088"/>
          <p14:tracePt t="46792" x="5484813" y="6419850"/>
          <p14:tracePt t="46802" x="5422900" y="6453188"/>
          <p14:tracePt t="46818" x="5259388" y="6526213"/>
          <p14:tracePt t="46821" x="5230813" y="6543675"/>
          <p14:tracePt t="46824" x="5208588" y="6554788"/>
          <p14:tracePt t="46827" x="5170488" y="6565900"/>
          <p14:tracePt t="46829" x="5141913" y="6588125"/>
          <p14:tracePt t="46830" x="5124450" y="6594475"/>
          <p14:tracePt t="46838" x="5018088" y="6650038"/>
          <p14:tracePt t="46839" x="4995863" y="6656388"/>
          <p14:tracePt t="46850" x="4838700" y="6718300"/>
          <p14:tracePt t="46867" x="4564063" y="68294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BF882-75D6-CD49-DE64-CE45E0AC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ir</a:t>
            </a:r>
            <a:r>
              <a:rPr lang="ko-KR" altLang="en-US" dirty="0"/>
              <a:t> </a:t>
            </a:r>
            <a:r>
              <a:rPr lang="en-US" altLang="ko-KR" dirty="0"/>
              <a:t>sensor</a:t>
            </a:r>
            <a:r>
              <a:rPr lang="ko-KR" altLang="en-US" dirty="0"/>
              <a:t> </a:t>
            </a:r>
            <a:r>
              <a:rPr lang="en-US" altLang="ko-KR" dirty="0"/>
              <a:t>filtered</a:t>
            </a:r>
            <a:r>
              <a:rPr lang="ko-KR" altLang="en-US" dirty="0"/>
              <a:t> 의 공간 복잡도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A93FE-EEBD-08D3-40B0-EBAAC712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동적 할당된 배열 크기 </a:t>
            </a:r>
            <a:r>
              <a:rPr lang="en-US" altLang="ko-KR" dirty="0"/>
              <a:t>-&gt; n</a:t>
            </a:r>
            <a:r>
              <a:rPr lang="ko-KR" altLang="en-US" dirty="0"/>
              <a:t>개의 </a:t>
            </a:r>
            <a:r>
              <a:rPr lang="en-US" altLang="ko-KR" dirty="0"/>
              <a:t>unsigned int =&gt; O(n)</a:t>
            </a:r>
          </a:p>
          <a:p>
            <a:r>
              <a:rPr lang="ko-KR" altLang="en-US" dirty="0"/>
              <a:t>나머지 변수들은 상수 크기 </a:t>
            </a:r>
            <a:r>
              <a:rPr lang="en-US" altLang="ko-KR" dirty="0"/>
              <a:t>=&gt; O(1)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772DC9-D1CF-1066-B178-64E7D79D2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72803"/>
            <a:ext cx="10342759" cy="1544868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02B6610-4903-12D4-FB4F-DB480F228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758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77"/>
    </mc:Choice>
    <mc:Fallback>
      <p:transition spd="slow" advTm="3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44" x="7527925" y="6780213"/>
          <p14:tracePt t="5846" x="7505700" y="6767513"/>
          <p14:tracePt t="5848" x="7505700" y="6762750"/>
          <p14:tracePt t="5848" x="7499350" y="6762750"/>
          <p14:tracePt t="5851" x="7488238" y="6751638"/>
          <p14:tracePt t="5854" x="7477125" y="6751638"/>
          <p14:tracePt t="5873" x="7454900" y="6734175"/>
          <p14:tracePt t="5940" x="7470775" y="6729413"/>
          <p14:tracePt t="5941" x="7499350" y="6723063"/>
          <p14:tracePt t="5945" x="7543800" y="6707188"/>
          <p14:tracePt t="5952" x="7623175" y="6689725"/>
          <p14:tracePt t="5954" x="7667625" y="6672263"/>
          <p14:tracePt t="5958" x="7700963" y="6667500"/>
          <p14:tracePt t="5958" x="7734300" y="6661150"/>
          <p14:tracePt t="5961" x="7802563" y="6645275"/>
          <p14:tracePt t="5963" x="7835900" y="6634163"/>
          <p14:tracePt t="5965" x="7869238" y="6627813"/>
          <p14:tracePt t="5967" x="7915275" y="6610350"/>
          <p14:tracePt t="5968" x="7937500" y="6605588"/>
          <p14:tracePt t="5972" x="8004175" y="6577013"/>
          <p14:tracePt t="5974" x="8043863" y="6561138"/>
          <p14:tracePt t="5975" x="8061325" y="6554788"/>
          <p14:tracePt t="5990" x="8234363" y="6459538"/>
          <p14:tracePt t="6007" x="8318500" y="6357938"/>
          <p14:tracePt t="6010" x="8324850" y="6346825"/>
          <p14:tracePt t="6012" x="8324850" y="6324600"/>
          <p14:tracePt t="6014" x="8329613" y="6308725"/>
          <p14:tracePt t="6015" x="8329613" y="6296025"/>
          <p14:tracePt t="6016" x="8335963" y="6284913"/>
          <p14:tracePt t="6024" x="8351838" y="6189663"/>
          <p14:tracePt t="6042" x="8386763" y="5842000"/>
          <p14:tracePt t="6044" x="8391525" y="5813425"/>
          <p14:tracePt t="6058" x="8448675" y="5337175"/>
          <p14:tracePt t="6060" x="8464550" y="5235575"/>
          <p14:tracePt t="6062" x="8470900" y="5162550"/>
          <p14:tracePt t="6064" x="8482013" y="5095875"/>
          <p14:tracePt t="6067" x="8497888" y="4983163"/>
          <p14:tracePt t="6068" x="8504238" y="4949825"/>
          <p14:tracePt t="6073" x="8532813" y="4832350"/>
          <p14:tracePt t="6074" x="8543925" y="4792663"/>
          <p14:tracePt t="6091" x="8632825" y="4579938"/>
          <p14:tracePt t="6108" x="8650288" y="4562475"/>
          <p14:tracePt t="6265" x="8632825" y="4557713"/>
          <p14:tracePt t="6270" x="8605838" y="4546600"/>
          <p14:tracePt t="6273" x="8570913" y="4533900"/>
          <p14:tracePt t="6274" x="8566150" y="4529138"/>
          <p14:tracePt t="6279" x="8532813" y="4511675"/>
          <p14:tracePt t="6281" x="8515350" y="4506913"/>
          <p14:tracePt t="6282" x="8486775" y="4495800"/>
          <p14:tracePt t="6283" x="8470900" y="4478338"/>
          <p14:tracePt t="6300" x="8291513" y="4360863"/>
          <p14:tracePt t="6316" x="8134350" y="4232275"/>
          <p14:tracePt t="6317" x="8116888" y="4219575"/>
          <p14:tracePt t="6320" x="8094663" y="4192588"/>
          <p14:tracePt t="6323" x="8072438" y="4181475"/>
          <p14:tracePt t="6325" x="8048625" y="4170363"/>
          <p14:tracePt t="6326" x="8043863" y="4152900"/>
          <p14:tracePt t="6331" x="8010525" y="4135438"/>
          <p14:tracePt t="6350" x="7908925" y="4075113"/>
          <p14:tracePt t="6366" x="7762875" y="4002088"/>
          <p14:tracePt t="6368" x="7734300" y="3984625"/>
          <p14:tracePt t="6369" x="7723188" y="3978275"/>
          <p14:tracePt t="6371" x="7696200" y="3967163"/>
          <p14:tracePt t="6373" x="7667625" y="3951288"/>
          <p14:tracePt t="6375" x="7639050" y="3929063"/>
          <p14:tracePt t="6376" x="7627938" y="3922713"/>
          <p14:tracePt t="6381" x="7566025" y="3894138"/>
          <p14:tracePt t="6383" x="7539038" y="3878263"/>
          <p14:tracePt t="6385" x="7521575" y="3871913"/>
          <p14:tracePt t="6386" x="7493000" y="3860800"/>
          <p14:tracePt t="6387" x="7481888" y="3856038"/>
          <p14:tracePt t="6401" x="7313613" y="3765550"/>
          <p14:tracePt t="6415" x="7196138" y="3703638"/>
          <p14:tracePt t="6417" x="7185025" y="3698875"/>
          <p14:tracePt t="6418" x="7178675" y="3692525"/>
          <p14:tracePt t="6419" x="7173913" y="3687763"/>
          <p14:tracePt t="6433" x="7083425" y="3625850"/>
          <p14:tracePt t="6435" x="7072313" y="3614738"/>
          <p14:tracePt t="6437" x="7067550" y="3614738"/>
          <p14:tracePt t="6439" x="7056438" y="3603625"/>
          <p14:tracePt t="6441" x="7050088" y="3597275"/>
          <p14:tracePt t="6442" x="7045325" y="3592513"/>
          <p14:tracePt t="6444" x="7032625" y="3586163"/>
          <p14:tracePt t="6445" x="7032625" y="3579813"/>
          <p14:tracePt t="6450" x="7010400" y="3563938"/>
          <p14:tracePt t="6464" x="6972300" y="3530600"/>
          <p14:tracePt t="6482" x="6910388" y="3490913"/>
          <p14:tracePt t="6484" x="6899275" y="3479800"/>
          <p14:tracePt t="6485" x="6892925" y="3479800"/>
          <p14:tracePt t="6487" x="6881813" y="3473450"/>
          <p14:tracePt t="6488" x="6875463" y="3468688"/>
          <p14:tracePt t="6490" x="6864350" y="3462338"/>
          <p14:tracePt t="6492" x="6853238" y="3457575"/>
          <p14:tracePt t="6494" x="6842125" y="3451225"/>
          <p14:tracePt t="6495" x="6837363" y="3451225"/>
          <p14:tracePt t="6496" x="6831013" y="3446463"/>
          <p14:tracePt t="6500" x="6797675" y="3435350"/>
          <p14:tracePt t="6515" x="6657975" y="3395663"/>
          <p14:tracePt t="6517" x="6640513" y="3389313"/>
          <p14:tracePt t="6518" x="6629400" y="3389313"/>
          <p14:tracePt t="6519" x="6623050" y="3389313"/>
          <p14:tracePt t="6532" x="6523038" y="3373438"/>
          <p14:tracePt t="6533" x="6516688" y="3373438"/>
          <p14:tracePt t="6535" x="6505575" y="3373438"/>
          <p14:tracePt t="6547" x="6465888" y="3373438"/>
          <p14:tracePt t="6565" x="6438900" y="3373438"/>
          <p14:tracePt t="6603" x="6438900" y="3367088"/>
          <p14:tracePt t="6607" x="6438900" y="3355975"/>
          <p14:tracePt t="6609" x="6438900" y="3351213"/>
          <p14:tracePt t="6610" x="6438900" y="3344863"/>
          <p14:tracePt t="6633" x="6399213" y="3238500"/>
          <p14:tracePt t="6652" x="6246813" y="3121025"/>
          <p14:tracePt t="6654" x="6224588" y="3114675"/>
          <p14:tracePt t="6657" x="6191250" y="3097213"/>
          <p14:tracePt t="6660" x="6162675" y="3086100"/>
          <p14:tracePt t="6662" x="6135688" y="3074988"/>
          <p14:tracePt t="6665" x="6118225" y="3070225"/>
          <p14:tracePt t="6667" x="6084888" y="3052763"/>
          <p14:tracePt t="6670" x="6051550" y="3041650"/>
          <p14:tracePt t="6672" x="6034088" y="3036888"/>
          <p14:tracePt t="6674" x="6005513" y="3019425"/>
          <p14:tracePt t="6676" x="5978525" y="3013075"/>
          <p14:tracePt t="6677" x="5972175" y="3008313"/>
          <p14:tracePt t="6678" x="5967413" y="3008313"/>
          <p14:tracePt t="6681" x="5945188" y="2997200"/>
          <p14:tracePt t="6682" x="5916613" y="2990850"/>
          <p14:tracePt t="6683" x="5905500" y="2990850"/>
          <p14:tracePt t="6684" x="5888038" y="2986088"/>
          <p14:tracePt t="6688" x="5848350" y="2974975"/>
          <p14:tracePt t="6690" x="5826125" y="2968625"/>
          <p14:tracePt t="6691" x="5815013" y="2963863"/>
          <p14:tracePt t="6698" x="5764213" y="2952750"/>
          <p14:tracePt t="6700" x="5753100" y="2946400"/>
          <p14:tracePt t="6702" x="5726113" y="2940050"/>
          <p14:tracePt t="6716" x="5657850" y="2917825"/>
          <p14:tracePt t="6717" x="5653088" y="2917825"/>
          <p14:tracePt t="6718" x="5646738" y="2913063"/>
          <p14:tracePt t="6732" x="5630863" y="2906713"/>
          <p14:tracePt t="6819" x="5635625" y="2906713"/>
          <p14:tracePt t="6850" x="5641975" y="2906713"/>
          <p14:tracePt t="6860" x="5646738" y="2906713"/>
          <p14:tracePt t="6866" x="5653088" y="2906713"/>
          <p14:tracePt t="6868" x="5657850" y="2906713"/>
          <p14:tracePt t="6882" x="5686425" y="2901950"/>
          <p14:tracePt t="6901" x="5759450" y="2879725"/>
          <p14:tracePt t="6904" x="5775325" y="2873375"/>
          <p14:tracePt t="6909" x="5799138" y="2867025"/>
          <p14:tracePt t="6911" x="5821363" y="2862263"/>
          <p14:tracePt t="6915" x="5837238" y="2862263"/>
          <p14:tracePt t="6917" x="5854700" y="2855913"/>
          <p14:tracePt t="6919" x="5865813" y="2855913"/>
          <p14:tracePt t="6921" x="5905500" y="2851150"/>
          <p14:tracePt t="6923" x="5921375" y="2851150"/>
          <p14:tracePt t="6924" x="5927725" y="2844800"/>
          <p14:tracePt t="6928" x="5972175" y="2840038"/>
          <p14:tracePt t="6929" x="5983288" y="2840038"/>
          <p14:tracePt t="6950" x="6197600" y="2806700"/>
          <p14:tracePt t="6952" x="6213475" y="2800350"/>
          <p14:tracePt t="6954" x="6230938" y="2800350"/>
          <p14:tracePt t="6957" x="6259513" y="2795588"/>
          <p14:tracePt t="6958" x="6264275" y="2795588"/>
          <p14:tracePt t="6960" x="6275388" y="2789238"/>
          <p14:tracePt t="6961" x="6286500" y="2789238"/>
          <p14:tracePt t="6965" x="6308725" y="2789238"/>
          <p14:tracePt t="6966" x="6315075" y="2782888"/>
          <p14:tracePt t="6968" x="6326188" y="2782888"/>
          <p14:tracePt t="6970" x="6332538" y="2782888"/>
          <p14:tracePt t="6971" x="6337300" y="2782888"/>
          <p14:tracePt t="6973" x="6343650" y="2782888"/>
          <p14:tracePt t="6975" x="6354763" y="2778125"/>
          <p14:tracePt t="6976" x="6359525" y="2778125"/>
          <p14:tracePt t="6981" x="6370638" y="2778125"/>
          <p14:tracePt t="6998" x="6392863" y="2771775"/>
          <p14:tracePt t="7015" x="6399213" y="2771775"/>
          <p14:tracePt t="7032" x="6403975" y="2771775"/>
          <p14:tracePt t="7049" x="6416675" y="2771775"/>
          <p14:tracePt t="7051" x="6421438" y="2771775"/>
          <p14:tracePt t="7065" x="6427788" y="2778125"/>
          <p14:tracePt t="7082" x="6438900" y="2778125"/>
          <p14:tracePt t="7099" x="6443663" y="2778125"/>
          <p14:tracePt t="7695" x="6450013" y="2778125"/>
          <p14:tracePt t="7701" x="6454775" y="2771775"/>
          <p14:tracePt t="7725" x="6465888" y="2767013"/>
          <p14:tracePt t="7744" x="6472238" y="2767013"/>
          <p14:tracePt t="8043" x="6477000" y="2767013"/>
          <p14:tracePt t="8050" x="6489700" y="2767013"/>
          <p14:tracePt t="8066" x="6545263" y="2778125"/>
          <p14:tracePt t="8083" x="6646863" y="2806700"/>
          <p14:tracePt t="8092" x="6713538" y="2822575"/>
          <p14:tracePt t="8098" x="6746875" y="2828925"/>
          <p14:tracePt t="8098" x="6786563" y="2833688"/>
          <p14:tracePt t="8103" x="6831013" y="2840038"/>
          <p14:tracePt t="8104" x="6837363" y="2844800"/>
          <p14:tracePt t="8115" x="6932613" y="2862263"/>
          <p14:tracePt t="8116" x="6961188" y="2862263"/>
          <p14:tracePt t="8117" x="6977063" y="2862263"/>
          <p14:tracePt t="8133" x="7167563" y="2867025"/>
          <p14:tracePt t="8135" x="7224713" y="2873375"/>
          <p14:tracePt t="8136" x="7246938" y="2873375"/>
          <p14:tracePt t="8139" x="7269163" y="2873375"/>
          <p14:tracePt t="8141" x="7331075" y="2873375"/>
          <p14:tracePt t="8142" x="7348538" y="2873375"/>
          <p14:tracePt t="8142" x="7370763" y="2873375"/>
          <p14:tracePt t="8148" x="7488238" y="2873375"/>
          <p14:tracePt t="8149" x="7510463" y="2873375"/>
          <p14:tracePt t="8151" x="7577138" y="2873375"/>
          <p14:tracePt t="8152" x="7600950" y="2873375"/>
          <p14:tracePt t="8165" x="7904163" y="2873375"/>
          <p14:tracePt t="8166" x="7937500" y="2873375"/>
          <p14:tracePt t="8182" x="8245475" y="2862263"/>
          <p14:tracePt t="8183" x="8267700" y="2862263"/>
          <p14:tracePt t="8200" x="8448675" y="2855913"/>
          <p14:tracePt t="8201" x="8453438" y="2855913"/>
          <p14:tracePt t="8216" x="8521700" y="2855913"/>
          <p14:tracePt t="8233" x="8532813" y="2851150"/>
          <p14:tracePt t="8302" x="8537575" y="2851150"/>
          <p14:tracePt t="8305" x="8537575" y="2844800"/>
          <p14:tracePt t="8501" x="8543925" y="2844800"/>
          <p14:tracePt t="8519" x="8548688" y="2844800"/>
          <p14:tracePt t="8528" x="8555038" y="2844800"/>
          <p14:tracePt t="8552" x="8559800" y="2844800"/>
          <p14:tracePt t="8574" x="8566150" y="2844800"/>
          <p14:tracePt t="8583" x="8570913" y="2844800"/>
          <p14:tracePt t="8592" x="8577263" y="2840038"/>
          <p14:tracePt t="8608" x="8605838" y="2822575"/>
          <p14:tracePt t="8625" x="8650288" y="2800350"/>
          <p14:tracePt t="8627" x="8655050" y="2800350"/>
          <p14:tracePt t="8641" x="8689975" y="2789238"/>
          <p14:tracePt t="8643" x="8694738" y="2782888"/>
          <p14:tracePt t="8657" x="8723313" y="2778125"/>
          <p14:tracePt t="8674" x="8745538" y="2778125"/>
          <p14:tracePt t="8690" x="8745538" y="2771775"/>
          <p14:tracePt t="8718" x="8750300" y="2771775"/>
          <p14:tracePt t="8733" x="8756650" y="2771775"/>
          <p14:tracePt t="8742" x="8767763" y="2782888"/>
          <p14:tracePt t="8745" x="8774113" y="2782888"/>
          <p14:tracePt t="8757" x="8789988" y="2795588"/>
          <p14:tracePt t="8774" x="8807450" y="2811463"/>
          <p14:tracePt t="8776" x="8812213" y="2811463"/>
          <p14:tracePt t="8791" x="8818563" y="2817813"/>
          <p14:tracePt t="8808" x="8823325" y="2817813"/>
          <p14:tracePt t="8825" x="8829675" y="2817813"/>
          <p14:tracePt t="8843" x="8840788" y="2817813"/>
          <p14:tracePt t="8859" x="8869363" y="2817813"/>
          <p14:tracePt t="8874" x="8891588" y="2817813"/>
          <p14:tracePt t="8891" x="8913813" y="2811463"/>
          <p14:tracePt t="8908" x="8924925" y="2806700"/>
          <p14:tracePt t="8925" x="8936038" y="2800350"/>
          <p14:tracePt t="8940" x="8942388" y="2795588"/>
          <p14:tracePt t="8957" x="8958263" y="2795588"/>
          <p14:tracePt t="8974" x="8969375" y="2795588"/>
          <p14:tracePt t="8991" x="8980488" y="2795588"/>
          <p14:tracePt t="9007" x="8993188" y="2795588"/>
          <p14:tracePt t="9024" x="9009063" y="2795588"/>
          <p14:tracePt t="9042" x="9015413" y="2800350"/>
          <p14:tracePt t="9058" x="9020175" y="2800350"/>
          <p14:tracePt t="9075" x="9026525" y="2800350"/>
          <p14:tracePt t="9091" x="9048750" y="2800350"/>
          <p14:tracePt t="9107" x="9070975" y="2789238"/>
          <p14:tracePt t="9128" x="9093200" y="2778125"/>
          <p14:tracePt t="9131" x="9099550" y="2778125"/>
          <p14:tracePt t="9141" x="9110663" y="2771775"/>
          <p14:tracePt t="9157" x="9121775" y="2760663"/>
          <p14:tracePt t="9173" x="9132888" y="2760663"/>
          <p14:tracePt t="9191" x="9150350" y="2749550"/>
          <p14:tracePt t="9207" x="9155113" y="2749550"/>
          <p14:tracePt t="9209" x="9161463" y="2749550"/>
          <p14:tracePt t="9224" x="9166225" y="2749550"/>
          <p14:tracePt t="9257" x="9172575" y="2749550"/>
          <p14:tracePt t="9265" x="9177338" y="2749550"/>
          <p14:tracePt t="9275" x="9183688" y="2749550"/>
          <p14:tracePt t="9291" x="9188450" y="2749550"/>
          <p14:tracePt t="9308" x="9199563" y="2749550"/>
          <p14:tracePt t="9428" x="9205913" y="2749550"/>
          <p14:tracePt t="9436" x="9210675" y="2749550"/>
          <p14:tracePt t="9451" x="9223375" y="2749550"/>
          <p14:tracePt t="9466" x="9234488" y="2749550"/>
          <p14:tracePt t="9483" x="9245600" y="2749550"/>
          <p14:tracePt t="9501" x="9250363" y="2755900"/>
          <p14:tracePt t="9501" x="9256713" y="2755900"/>
          <p14:tracePt t="9516" x="9256713" y="2760663"/>
          <p14:tracePt t="9534" x="9261475" y="2760663"/>
          <p14:tracePt t="9551" x="9267825" y="2771775"/>
          <p14:tracePt t="9566" x="9278938" y="2782888"/>
          <p14:tracePt t="9582" x="9278938" y="2789238"/>
          <p14:tracePt t="9785" x="9283700" y="2789238"/>
          <p14:tracePt t="9792" x="9290050" y="2789238"/>
          <p14:tracePt t="9808" x="9312275" y="2789238"/>
          <p14:tracePt t="9824" x="9351963" y="2789238"/>
          <p14:tracePt t="9826" x="9356725" y="2789238"/>
          <p14:tracePt t="9841" x="9396413" y="2789238"/>
          <p14:tracePt t="9842" x="9402763" y="2795588"/>
          <p14:tracePt t="9856" x="9447213" y="2800350"/>
          <p14:tracePt t="9873" x="9509125" y="2817813"/>
          <p14:tracePt t="9891" x="9548813" y="2828925"/>
          <p14:tracePt t="9907" x="9559925" y="2828925"/>
          <p14:tracePt t="9932" x="9564688" y="2828925"/>
          <p14:tracePt t="9940" x="9575800" y="2828925"/>
          <p14:tracePt t="9959" x="9604375" y="2828925"/>
          <p14:tracePt t="9960" x="9609138" y="2828925"/>
          <p14:tracePt t="9974" x="9632950" y="2828925"/>
          <p14:tracePt t="9975" x="9637713" y="2828925"/>
          <p14:tracePt t="9990" x="9699625" y="2828925"/>
          <p14:tracePt t="9991" x="9710738" y="2828925"/>
          <p14:tracePt t="9992" x="9717088" y="2828925"/>
          <p14:tracePt t="9993" x="9728200" y="2833688"/>
          <p14:tracePt t="9994" x="9732963" y="2833688"/>
          <p14:tracePt t="10009" x="9879013" y="2851150"/>
          <p14:tracePt t="10024" x="10020300" y="2879725"/>
          <p14:tracePt t="10025" x="10036175" y="2879725"/>
          <p14:tracePt t="10043" x="10215563" y="2895600"/>
          <p14:tracePt t="10058" x="10350500" y="2906713"/>
          <p14:tracePt t="10060" x="10367963" y="2906713"/>
          <p14:tracePt t="10062" x="10401300" y="2913063"/>
          <p14:tracePt t="10064" x="10412413" y="2913063"/>
          <p14:tracePt t="10067" x="10434638" y="2913063"/>
          <p14:tracePt t="10068" x="10440988" y="2913063"/>
          <p14:tracePt t="10074" x="10474325" y="2913063"/>
          <p14:tracePt t="10075" x="10485438" y="2913063"/>
          <p14:tracePt t="10092" x="10514013" y="2917825"/>
          <p14:tracePt t="10107" x="10518775" y="2917825"/>
          <p14:tracePt t="10160" x="10514013" y="2917825"/>
          <p14:tracePt t="10162" x="10507663" y="2917825"/>
          <p14:tracePt t="10165" x="10491788" y="2917825"/>
          <p14:tracePt t="10166" x="10485438" y="2917825"/>
          <p14:tracePt t="10190" x="10323513" y="2917825"/>
          <p14:tracePt t="10206" x="10239375" y="2917825"/>
          <p14:tracePt t="10222" x="10193338" y="2917825"/>
          <p14:tracePt t="10239" x="10182225" y="2913063"/>
          <p14:tracePt t="10256" x="10188575" y="2901950"/>
          <p14:tracePt t="10258" x="10193338" y="2901950"/>
          <p14:tracePt t="10272" x="10239375" y="2884488"/>
          <p14:tracePt t="10274" x="10244138" y="2884488"/>
          <p14:tracePt t="10289" x="10288588" y="2873375"/>
          <p14:tracePt t="10306" x="10334625" y="2855913"/>
          <p14:tracePt t="10322" x="10345738" y="2851150"/>
          <p14:tracePt t="10366" x="10345738" y="2844800"/>
          <p14:tracePt t="10370" x="10345738" y="2840038"/>
          <p14:tracePt t="10391" x="10323513" y="2771775"/>
          <p14:tracePt t="10393" x="10310813" y="2760663"/>
          <p14:tracePt t="10395" x="10310813" y="2755900"/>
          <p14:tracePt t="10407" x="10261600" y="2693988"/>
          <p14:tracePt t="10424" x="10188575" y="2587625"/>
          <p14:tracePt t="10426" x="10177463" y="2576513"/>
          <p14:tracePt t="10429" x="10166350" y="2565400"/>
          <p14:tracePt t="10431" x="10160000" y="2554288"/>
          <p14:tracePt t="10432" x="10160000" y="2547938"/>
          <p14:tracePt t="10440" x="10142538" y="2519363"/>
          <p14:tracePt t="10458" x="10131425" y="2463800"/>
          <p14:tracePt t="10475" x="10166350" y="2401888"/>
          <p14:tracePt t="10478" x="10171113" y="2401888"/>
          <p14:tracePt t="10479" x="10177463" y="2397125"/>
          <p14:tracePt t="10491" x="10221913" y="2357438"/>
          <p14:tracePt t="10493" x="10233025" y="2357438"/>
          <p14:tracePt t="10496" x="10244138" y="2351088"/>
          <p14:tracePt t="10498" x="10261600" y="2339975"/>
          <p14:tracePt t="10500" x="10272713" y="2335213"/>
          <p14:tracePt t="10502" x="10283825" y="2335213"/>
          <p14:tracePt t="10503" x="10288588" y="2335213"/>
          <p14:tracePt t="10505" x="10294938" y="2335213"/>
          <p14:tracePt t="10506" x="10306050" y="2335213"/>
          <p14:tracePt t="10510" x="10328275" y="2335213"/>
          <p14:tracePt t="10511" x="10334625" y="2335213"/>
          <p14:tracePt t="10524" x="10434638" y="2351088"/>
          <p14:tracePt t="10526" x="10452100" y="2357438"/>
          <p14:tracePt t="10528" x="10456863" y="2362200"/>
          <p14:tracePt t="10529" x="10467975" y="2368550"/>
          <p14:tracePt t="10531" x="10480675" y="2379663"/>
          <p14:tracePt t="10532" x="10485438" y="2384425"/>
          <p14:tracePt t="10533" x="10491788" y="2390775"/>
          <p14:tracePt t="10540" x="10529888" y="2430463"/>
          <p14:tracePt t="10541" x="10541000" y="2441575"/>
          <p14:tracePt t="10557" x="10609263" y="2581275"/>
          <p14:tracePt t="10558" x="10609263" y="2587625"/>
          <p14:tracePt t="10559" x="10609263" y="2592388"/>
          <p14:tracePt t="10561" x="10614025" y="2603500"/>
          <p14:tracePt t="10562" x="10614025" y="2614613"/>
          <p14:tracePt t="10564" x="10614025" y="2620963"/>
          <p14:tracePt t="10566" x="10620375" y="2643188"/>
          <p14:tracePt t="10567" x="10620375" y="2649538"/>
          <p14:tracePt t="10568" x="10625138" y="2654300"/>
          <p14:tracePt t="10569" x="10625138" y="2665413"/>
          <p14:tracePt t="10570" x="10625138" y="2671763"/>
          <p14:tracePt t="10571" x="10625138" y="2676525"/>
          <p14:tracePt t="10572" x="10625138" y="2682875"/>
          <p14:tracePt t="10573" x="10625138" y="2693988"/>
          <p14:tracePt t="10576" x="10625138" y="2709863"/>
          <p14:tracePt t="10577" x="10625138" y="2722563"/>
          <p14:tracePt t="10591" x="10625138" y="2789238"/>
          <p14:tracePt t="10608" x="10598150" y="2833688"/>
          <p14:tracePt t="10609" x="10587038" y="2833688"/>
          <p14:tracePt t="10611" x="10580688" y="2840038"/>
          <p14:tracePt t="10614" x="10569575" y="2840038"/>
          <p14:tracePt t="10615" x="10564813" y="2844800"/>
          <p14:tracePt t="10624" x="10525125" y="2851150"/>
          <p14:tracePt t="10625" x="10518775" y="2851150"/>
          <p14:tracePt t="10641" x="10434638" y="2851150"/>
          <p14:tracePt t="10658" x="10350500" y="2789238"/>
          <p14:tracePt t="10660" x="10334625" y="2771775"/>
          <p14:tracePt t="10662" x="10323513" y="2760663"/>
          <p14:tracePt t="10665" x="10310813" y="2749550"/>
          <p14:tracePt t="10667" x="10283825" y="2722563"/>
          <p14:tracePt t="10673" x="10244138" y="2660650"/>
          <p14:tracePt t="10675" x="10233025" y="2643188"/>
          <p14:tracePt t="10676" x="10226675" y="2638425"/>
          <p14:tracePt t="10677" x="10221913" y="2625725"/>
          <p14:tracePt t="10691" x="10177463" y="2519363"/>
          <p14:tracePt t="10707" x="10171113" y="2463800"/>
          <p14:tracePt t="10708" x="10171113" y="2457450"/>
          <p14:tracePt t="10725" x="10204450" y="2430463"/>
          <p14:tracePt t="10740" x="10255250" y="2419350"/>
          <p14:tracePt t="10742" x="10272713" y="2413000"/>
          <p14:tracePt t="10756" x="10350500" y="2413000"/>
          <p14:tracePt t="10773" x="10463213" y="2446338"/>
          <p14:tracePt t="10790" x="10569575" y="2503488"/>
          <p14:tracePt t="10792" x="10580688" y="2508250"/>
          <p14:tracePt t="10794" x="10587038" y="2514600"/>
          <p14:tracePt t="10807" x="10609263" y="2536825"/>
          <p14:tracePt t="10809" x="10614025" y="2541588"/>
          <p14:tracePt t="10823" x="10620375" y="2565400"/>
          <p14:tracePt t="10842" x="10614025" y="2603500"/>
          <p14:tracePt t="10858" x="10587038" y="2638425"/>
          <p14:tracePt t="10859" x="10580688" y="2643188"/>
          <p14:tracePt t="10874" x="10547350" y="2671763"/>
          <p14:tracePt t="10875" x="10541000" y="2676525"/>
          <p14:tracePt t="10878" x="10536238" y="2682875"/>
          <p14:tracePt t="10892" x="10480675" y="2705100"/>
          <p14:tracePt t="10893" x="10467975" y="2705100"/>
          <p14:tracePt t="10895" x="10456863" y="2709863"/>
          <p14:tracePt t="10898" x="10452100" y="2716213"/>
          <p14:tracePt t="10899" x="10440988" y="2716213"/>
          <p14:tracePt t="10901" x="10429875" y="2722563"/>
          <p14:tracePt t="10903" x="10418763" y="2727325"/>
          <p14:tracePt t="10905" x="10412413" y="2727325"/>
          <p14:tracePt t="10910" x="10383838" y="2733675"/>
          <p14:tracePt t="10911" x="10379075" y="2733675"/>
          <p14:tracePt t="10924" x="10339388" y="2738438"/>
          <p14:tracePt t="10942" x="10306050" y="2738438"/>
          <p14:tracePt t="10957" x="10299700" y="2738438"/>
          <p14:tracePt t="10974" x="10294938" y="2738438"/>
          <p14:tracePt t="10991" x="10294938" y="2722563"/>
          <p14:tracePt t="11007" x="10294938" y="2709863"/>
          <p14:tracePt t="11032" x="10294938" y="2705100"/>
          <p14:tracePt t="11056" x="10299700" y="2705100"/>
          <p14:tracePt t="11072" x="10306050" y="2705100"/>
          <p14:tracePt t="11083" x="10310813" y="2705100"/>
          <p14:tracePt t="11091" x="10310813" y="2709863"/>
          <p14:tracePt t="11107" x="10317163" y="2722563"/>
          <p14:tracePt t="11125" x="10317163" y="2733675"/>
          <p14:tracePt t="11127" x="10323513" y="2733675"/>
          <p14:tracePt t="11141" x="10323513" y="2738438"/>
          <p14:tracePt t="11158" x="10323513" y="2744788"/>
          <p14:tracePt t="11175" x="10334625" y="2749550"/>
          <p14:tracePt t="11190" x="10334625" y="2760663"/>
          <p14:tracePt t="11206" x="10339388" y="2767013"/>
          <p14:tracePt t="11224" x="10345738" y="2767013"/>
          <p14:tracePt t="11270" x="10350500" y="2767013"/>
          <p14:tracePt t="11279" x="10350500" y="2771775"/>
          <p14:tracePt t="11291" x="10356850" y="2771775"/>
          <p14:tracePt t="11311" x="10356850" y="2778125"/>
          <p14:tracePt t="11324" x="10367963" y="2782888"/>
          <p14:tracePt t="11342" x="10383838" y="2800350"/>
          <p14:tracePt t="11357" x="10396538" y="2811463"/>
          <p14:tracePt t="11374" x="10401300" y="2817813"/>
          <p14:tracePt t="11557" x="10407650" y="2817813"/>
          <p14:tracePt t="11559" x="10407650" y="2822575"/>
          <p14:tracePt t="11566" x="10412413" y="2822575"/>
          <p14:tracePt t="11568" x="10412413" y="2828925"/>
          <p14:tracePt t="11583" x="10423525" y="2833688"/>
          <p14:tracePt t="11584" x="10429875" y="2840038"/>
          <p14:tracePt t="11602" x="10440988" y="2851150"/>
          <p14:tracePt t="11616" x="10445750" y="2855913"/>
          <p14:tracePt t="11633" x="10452100" y="2855913"/>
          <p14:tracePt t="11649" x="10452100" y="2862263"/>
          <p14:tracePt t="11960" x="10456863" y="2862263"/>
          <p14:tracePt t="11974" x="10463213" y="2862263"/>
          <p14:tracePt t="13370" x="10467975" y="2862263"/>
          <p14:tracePt t="13407" x="10474325" y="2862263"/>
          <p14:tracePt t="13450" x="10480675" y="2862263"/>
          <p14:tracePt t="13487" x="10485438" y="2862263"/>
          <p14:tracePt t="13532" x="10491788" y="2862263"/>
          <p14:tracePt t="13915" x="10491788" y="2867025"/>
          <p14:tracePt t="13920" x="10491788" y="2873375"/>
          <p14:tracePt t="17211" x="10485438" y="2873375"/>
          <p14:tracePt t="17298" x="10480675" y="2873375"/>
          <p14:tracePt t="17302" x="10467975" y="2879725"/>
          <p14:tracePt t="17334" x="10239375" y="3081338"/>
          <p14:tracePt t="17342" x="10188575" y="3136900"/>
          <p14:tracePt t="17344" x="10177463" y="3148013"/>
          <p14:tracePt t="17348" x="10171113" y="3159125"/>
          <p14:tracePt t="17349" x="10166350" y="3165475"/>
          <p14:tracePt t="17351" x="10153650" y="3181350"/>
          <p14:tracePt t="17354" x="10148888" y="3187700"/>
          <p14:tracePt t="17359" x="10126663" y="3216275"/>
          <p14:tracePt t="17360" x="10120313" y="3216275"/>
          <p14:tracePt t="17363" x="10109200" y="3227388"/>
          <p14:tracePt t="17368" x="10080625" y="3249613"/>
          <p14:tracePt t="17372" x="10064750" y="3265488"/>
          <p14:tracePt t="17375" x="10036175" y="3278188"/>
          <p14:tracePt t="17377" x="10020300" y="3294063"/>
          <p14:tracePt t="17379" x="10002838" y="3305175"/>
          <p14:tracePt t="17381" x="9985375" y="3311525"/>
          <p14:tracePt t="17383" x="9958388" y="3322638"/>
          <p14:tracePt t="17384" x="9952038" y="3322638"/>
          <p14:tracePt t="17386" x="9936163" y="3333750"/>
          <p14:tracePt t="17391" x="9874250" y="3362325"/>
          <p14:tracePt t="17393" x="9828213" y="3384550"/>
          <p14:tracePt t="17395" x="9794875" y="3395663"/>
          <p14:tracePt t="17399" x="9728200" y="3422650"/>
          <p14:tracePt t="17401" x="9694863" y="3440113"/>
          <p14:tracePt t="17402" x="9671050" y="3440113"/>
          <p14:tracePt t="17403" x="9648825" y="3446463"/>
          <p14:tracePt t="17404" x="9626600" y="3457575"/>
          <p14:tracePt t="17412" x="9436100" y="3513138"/>
          <p14:tracePt t="17414" x="9391650" y="3530600"/>
          <p14:tracePt t="17415" x="9380538" y="3530600"/>
          <p14:tracePt t="17417" x="9329738" y="3546475"/>
          <p14:tracePt t="17418" x="9283700" y="3552825"/>
          <p14:tracePt t="17419" x="9261475" y="3557588"/>
          <p14:tracePt t="17420" x="9239250" y="3575050"/>
          <p14:tracePt t="17421" x="9210675" y="3575050"/>
          <p14:tracePt t="17422" x="9205913" y="3579813"/>
          <p14:tracePt t="17423" x="9188450" y="3586163"/>
          <p14:tracePt t="17428" x="9020175" y="3636963"/>
          <p14:tracePt t="17441" x="8689975" y="3743325"/>
          <p14:tracePt t="17442" x="8639175" y="3765550"/>
          <p14:tracePt t="17456" x="8302625" y="3860800"/>
          <p14:tracePt t="17474" x="7880350" y="3962400"/>
          <p14:tracePt t="17475" x="7858125" y="3967163"/>
          <p14:tracePt t="17491" x="7488238" y="4068763"/>
          <p14:tracePt t="17492" x="7443788" y="4086225"/>
          <p14:tracePt t="17507" x="7050088" y="4225925"/>
          <p14:tracePt t="17524" x="6669088" y="4389438"/>
          <p14:tracePt t="17525" x="6640513" y="4400550"/>
          <p14:tracePt t="17540" x="6421438" y="4478338"/>
          <p14:tracePt t="17542" x="6392863" y="4489450"/>
          <p14:tracePt t="17544" x="6376988" y="4495800"/>
          <p14:tracePt t="17545" x="6370638" y="4500563"/>
          <p14:tracePt t="17547" x="6365875" y="4500563"/>
          <p14:tracePt t="17549" x="6348413" y="4506913"/>
          <p14:tracePt t="17551" x="6315075" y="4518025"/>
          <p14:tracePt t="17552" x="6308725" y="4518025"/>
          <p14:tracePt t="17553" x="6303963" y="4518025"/>
          <p14:tracePt t="17554" x="6297613" y="4522788"/>
          <p14:tracePt t="17556" x="6286500" y="4522788"/>
          <p14:tracePt t="17557" x="6281738" y="4529138"/>
          <p14:tracePt t="17558" x="6275388" y="4529138"/>
          <p14:tracePt t="17562" x="6259513" y="4533900"/>
          <p14:tracePt t="17563" x="6253163" y="4540250"/>
          <p14:tracePt t="17573" x="6219825" y="4551363"/>
          <p14:tracePt t="17574" x="6213475" y="4557713"/>
          <p14:tracePt t="17576" x="6208713" y="4557713"/>
          <p14:tracePt t="17577" x="6202363" y="4557713"/>
          <p14:tracePt t="17590" x="6151563" y="4557713"/>
          <p14:tracePt t="17606" x="6078538" y="4540250"/>
          <p14:tracePt t="17623" x="6062663" y="4518025"/>
          <p14:tracePt t="17640" x="6062663" y="4500563"/>
          <p14:tracePt t="17657" x="6067425" y="4489450"/>
          <p14:tracePt t="17674" x="6062663" y="4473575"/>
          <p14:tracePt t="17676" x="6056313" y="4467225"/>
          <p14:tracePt t="17692" x="5972175" y="4445000"/>
          <p14:tracePt t="17695" x="5956300" y="4438650"/>
          <p14:tracePt t="17700" x="5927725" y="4433888"/>
          <p14:tracePt t="17702" x="5905500" y="4433888"/>
          <p14:tracePt t="17705" x="5888038" y="4433888"/>
          <p14:tracePt t="17709" x="5859463" y="4433888"/>
          <p14:tracePt t="17712" x="5837238" y="4427538"/>
          <p14:tracePt t="17716" x="5815013" y="4427538"/>
          <p14:tracePt t="17719" x="5803900" y="4427538"/>
          <p14:tracePt t="17722" x="5792788" y="4427538"/>
          <p14:tracePt t="17725" x="5775325" y="4427538"/>
          <p14:tracePt t="17726" x="5770563" y="4427538"/>
          <p14:tracePt t="17731" x="5753100" y="4427538"/>
          <p14:tracePt t="17733" x="5753100" y="4422775"/>
          <p14:tracePt t="17735" x="5748338" y="4422775"/>
          <p14:tracePt t="17741" x="5737225" y="4416425"/>
          <p14:tracePt t="17757" x="5730875" y="4416425"/>
          <p14:tracePt t="17774" x="5730875" y="4405313"/>
          <p14:tracePt t="17792" x="5748338" y="4389438"/>
          <p14:tracePt t="18259" x="5748338" y="4383088"/>
          <p14:tracePt t="18265" x="5741988" y="4383088"/>
          <p14:tracePt t="18266" x="5741988" y="4376738"/>
          <p14:tracePt t="18282" x="5730875" y="4371975"/>
          <p14:tracePt t="18300" x="5726113" y="4371975"/>
          <p14:tracePt t="19136" x="5730875" y="4371975"/>
          <p14:tracePt t="19142" x="5737225" y="4365625"/>
          <p14:tracePt t="19157" x="5748338" y="4360863"/>
          <p14:tracePt t="20914" x="5753100" y="4360863"/>
          <p14:tracePt t="20920" x="5775325" y="4354513"/>
          <p14:tracePt t="20944" x="5956300" y="4354513"/>
          <p14:tracePt t="20948" x="5983288" y="4354513"/>
          <p14:tracePt t="20952" x="6040438" y="4354513"/>
          <p14:tracePt t="20956" x="6078538" y="4354513"/>
          <p14:tracePt t="20960" x="6135688" y="4354513"/>
          <p14:tracePt t="20964" x="6186488" y="4354513"/>
          <p14:tracePt t="20969" x="6235700" y="4354513"/>
          <p14:tracePt t="20971" x="6281738" y="4354513"/>
          <p14:tracePt t="20973" x="6308725" y="4354513"/>
          <p14:tracePt t="20975" x="6332538" y="4354513"/>
          <p14:tracePt t="20978" x="6376988" y="4354513"/>
          <p14:tracePt t="20980" x="6403975" y="4354513"/>
          <p14:tracePt t="20983" x="6465888" y="4354513"/>
          <p14:tracePt t="20984" x="6489700" y="4354513"/>
          <p14:tracePt t="20987" x="6534150" y="4354513"/>
          <p14:tracePt t="20998" x="6731000" y="4354513"/>
          <p14:tracePt t="21001" x="6791325" y="4354513"/>
          <p14:tracePt t="21002" x="6819900" y="4354513"/>
          <p14:tracePt t="21017" x="7134225" y="4354513"/>
          <p14:tracePt t="21019" x="7156450" y="4360863"/>
          <p14:tracePt t="21033" x="7459663" y="4371975"/>
          <p14:tracePt t="21036" x="7516813" y="4371975"/>
          <p14:tracePt t="21040" x="7572375" y="4376738"/>
          <p14:tracePt t="21043" x="7616825" y="4376738"/>
          <p14:tracePt t="21045" x="7645400" y="4383088"/>
          <p14:tracePt t="21048" x="7678738" y="4383088"/>
          <p14:tracePt t="21049" x="7700963" y="4383088"/>
          <p14:tracePt t="21051" x="7729538" y="4389438"/>
          <p14:tracePt t="21053" x="7751763" y="4389438"/>
          <p14:tracePt t="21054" x="7769225" y="4389438"/>
          <p14:tracePt t="21060" x="7831138" y="4394200"/>
          <p14:tracePt t="21062" x="7853363" y="4394200"/>
          <p14:tracePt t="21064" x="7869238" y="4400550"/>
          <p14:tracePt t="21067" x="7915275" y="4400550"/>
          <p14:tracePt t="21069" x="7953375" y="4405313"/>
          <p14:tracePt t="21072" x="7977188" y="4405313"/>
          <p14:tracePt t="21074" x="8015288" y="4416425"/>
          <p14:tracePt t="21076" x="8048625" y="4416425"/>
          <p14:tracePt t="21078" x="8077200" y="4422775"/>
          <p14:tracePt t="21080" x="8088313" y="4422775"/>
          <p14:tracePt t="21081" x="8121650" y="4422775"/>
          <p14:tracePt t="21082" x="8134350" y="4422775"/>
          <p14:tracePt t="21086" x="8178800" y="4427538"/>
          <p14:tracePt t="21086" x="8212138" y="4427538"/>
          <p14:tracePt t="21088" x="8223250" y="4427538"/>
          <p14:tracePt t="21090" x="8245475" y="4433888"/>
          <p14:tracePt t="21091" x="8291513" y="4433888"/>
          <p14:tracePt t="21092" x="8302625" y="4433888"/>
          <p14:tracePt t="21098" x="8420100" y="4445000"/>
          <p14:tracePt t="21100" x="8431213" y="4445000"/>
          <p14:tracePt t="21101" x="8475663" y="4445000"/>
          <p14:tracePt t="21116" x="8801100" y="4456113"/>
          <p14:tracePt t="21119" x="8847138" y="4456113"/>
          <p14:tracePt t="21122" x="8920163" y="4456113"/>
          <p14:tracePt t="21124" x="8964613" y="4456113"/>
          <p14:tracePt t="21125" x="8975725" y="4456113"/>
          <p14:tracePt t="21133" x="9088438" y="4456113"/>
          <p14:tracePt t="21135" x="9144000" y="4456113"/>
          <p14:tracePt t="21136" x="9155113" y="4456113"/>
          <p14:tracePt t="21137" x="9166225" y="4456113"/>
          <p14:tracePt t="21139" x="9177338" y="4456113"/>
          <p14:tracePt t="21140" x="9205913" y="4456113"/>
          <p14:tracePt t="21142" x="9228138" y="4456113"/>
          <p14:tracePt t="21143" x="9245600" y="4456113"/>
          <p14:tracePt t="21144" x="9256713" y="4467225"/>
          <p14:tracePt t="21149" x="9318625" y="4467225"/>
          <p14:tracePt t="21151" x="9323388" y="4467225"/>
          <p14:tracePt t="21152" x="9340850" y="4467225"/>
          <p14:tracePt t="21154" x="9363075" y="4467225"/>
          <p14:tracePt t="21156" x="9380538" y="4467225"/>
          <p14:tracePt t="21158" x="9391650" y="4467225"/>
          <p14:tracePt t="21160" x="9402763" y="4467225"/>
          <p14:tracePt t="21161" x="9413875" y="4467225"/>
          <p14:tracePt t="21165" x="9436100" y="4467225"/>
          <p14:tracePt t="21181" x="9502775" y="4467225"/>
          <p14:tracePt t="21199" x="9553575" y="4467225"/>
          <p14:tracePt t="21214" x="9559925" y="4467225"/>
          <p14:tracePt t="21280" x="9564688" y="4467225"/>
          <p14:tracePt t="21293" x="9571038" y="4467225"/>
          <p14:tracePt t="21298" x="9575800" y="4467225"/>
          <p14:tracePt t="21360" x="9571038" y="4467225"/>
          <p14:tracePt t="21362" x="9571038" y="4460875"/>
          <p14:tracePt t="21364" x="9564688" y="4456113"/>
          <p14:tracePt t="21367" x="9553575" y="4449763"/>
          <p14:tracePt t="21374" x="9537700" y="4427538"/>
          <p14:tracePt t="21375" x="9531350" y="4427538"/>
          <p14:tracePt t="21382" x="9513888" y="4405313"/>
          <p14:tracePt t="21402" x="9436100" y="4303713"/>
          <p14:tracePt t="21403" x="9424988" y="4292600"/>
          <p14:tracePt t="21406" x="9418638" y="4281488"/>
          <p14:tracePt t="21408" x="9402763" y="4265613"/>
          <p14:tracePt t="21409" x="9396413" y="4259263"/>
          <p14:tracePt t="21417" x="9356725" y="4203700"/>
          <p14:tracePt t="21418" x="9351963" y="4197350"/>
          <p14:tracePt t="21420" x="9351963" y="4186238"/>
          <p14:tracePt t="21422" x="9340850" y="4175125"/>
          <p14:tracePt t="21424" x="9329738" y="4159250"/>
          <p14:tracePt t="21425" x="9323388" y="4152900"/>
          <p14:tracePt t="21432" x="9307513" y="4124325"/>
          <p14:tracePt t="21432" x="9301163" y="4119563"/>
          <p14:tracePt t="21434" x="9294813" y="4108450"/>
          <p14:tracePt t="21449" x="9283700" y="4068763"/>
          <p14:tracePt t="21451" x="9283700" y="4062413"/>
          <p14:tracePt t="21466" x="9283700" y="4040188"/>
          <p14:tracePt t="21483" x="9318625" y="4013200"/>
          <p14:tracePt t="21486" x="9323388" y="4006850"/>
          <p14:tracePt t="21490" x="9334500" y="4002088"/>
          <p14:tracePt t="21493" x="9345613" y="3995738"/>
          <p14:tracePt t="21495" x="9356725" y="3990975"/>
          <p14:tracePt t="21499" x="9367838" y="3990975"/>
          <p14:tracePt t="21502" x="9391650" y="3984625"/>
          <p14:tracePt t="21505" x="9396413" y="3978275"/>
          <p14:tracePt t="21508" x="9418638" y="3973513"/>
          <p14:tracePt t="21510" x="9429750" y="3973513"/>
          <p14:tracePt t="21512" x="9440863" y="3973513"/>
          <p14:tracePt t="21515" x="9458325" y="3967163"/>
          <p14:tracePt t="21517" x="9475788" y="3967163"/>
          <p14:tracePt t="21520" x="9486900" y="3967163"/>
          <p14:tracePt t="21526" x="9525000" y="3967163"/>
          <p14:tracePt t="21527" x="9531350" y="3967163"/>
          <p14:tracePt t="21529" x="9537700" y="3967163"/>
          <p14:tracePt t="21530" x="9542463" y="3967163"/>
          <p14:tracePt t="21549" x="9671050" y="3978275"/>
          <p14:tracePt t="21551" x="9682163" y="3984625"/>
          <p14:tracePt t="21553" x="9699625" y="3990975"/>
          <p14:tracePt t="21555" x="9705975" y="3995738"/>
          <p14:tracePt t="21567" x="9812338" y="4057650"/>
          <p14:tracePt t="21569" x="9834563" y="4068763"/>
          <p14:tracePt t="21581" x="9918700" y="4119563"/>
          <p14:tracePt t="21582" x="9923463" y="4119563"/>
          <p14:tracePt t="21599" x="10013950" y="4175125"/>
          <p14:tracePt t="21600" x="10020300" y="4181475"/>
          <p14:tracePt t="21614" x="10042525" y="4208463"/>
          <p14:tracePt t="21631" x="10031413" y="4232275"/>
          <p14:tracePt t="21647" x="9996488" y="4248150"/>
          <p14:tracePt t="21665" x="9947275" y="4265613"/>
          <p14:tracePt t="21667" x="9940925" y="4270375"/>
          <p14:tracePt t="21682" x="9867900" y="4270375"/>
          <p14:tracePt t="21699" x="9761538" y="4270375"/>
          <p14:tracePt t="21701" x="9755188" y="4270375"/>
          <p14:tracePt t="21702" x="9739313" y="4270375"/>
          <p14:tracePt t="21716" x="9632950" y="4259263"/>
          <p14:tracePt t="21718" x="9609138" y="4254500"/>
          <p14:tracePt t="21720" x="9598025" y="4248150"/>
          <p14:tracePt t="21723" x="9582150" y="4243388"/>
          <p14:tracePt t="21725" x="9553575" y="4237038"/>
          <p14:tracePt t="21726" x="9548813" y="4237038"/>
          <p14:tracePt t="21727" x="9542463" y="4232275"/>
          <p14:tracePt t="21731" x="9502775" y="4225925"/>
          <p14:tracePt t="21750" x="9385300" y="4175125"/>
          <p14:tracePt t="21751" x="9374188" y="4170363"/>
          <p14:tracePt t="21765" x="9334500" y="4148138"/>
          <p14:tracePt t="21766" x="9334500" y="4141788"/>
          <p14:tracePt t="21781" x="9312275" y="4108450"/>
          <p14:tracePt t="21783" x="9312275" y="4102100"/>
          <p14:tracePt t="21799" x="9312275" y="4068763"/>
          <p14:tracePt t="21802" x="9318625" y="4057650"/>
          <p14:tracePt t="21804" x="9323388" y="4051300"/>
          <p14:tracePt t="21806" x="9329738" y="4046538"/>
          <p14:tracePt t="21815" x="9356725" y="4024313"/>
          <p14:tracePt t="21817" x="9363075" y="4017963"/>
          <p14:tracePt t="21820" x="9374188" y="4013200"/>
          <p14:tracePt t="21823" x="9385300" y="4002088"/>
          <p14:tracePt t="21825" x="9396413" y="3995738"/>
          <p14:tracePt t="21827" x="9407525" y="3990975"/>
          <p14:tracePt t="21829" x="9418638" y="3984625"/>
          <p14:tracePt t="21831" x="9424988" y="3978275"/>
          <p14:tracePt t="21833" x="9447213" y="3973513"/>
          <p14:tracePt t="21835" x="9458325" y="3967163"/>
          <p14:tracePt t="21837" x="9475788" y="3962400"/>
          <p14:tracePt t="21840" x="9498013" y="3951288"/>
          <p14:tracePt t="21842" x="9525000" y="3951288"/>
          <p14:tracePt t="21844" x="9542463" y="3944938"/>
          <p14:tracePt t="21845" x="9553575" y="3940175"/>
          <p14:tracePt t="21846" x="9564688" y="3940175"/>
          <p14:tracePt t="21853" x="9648825" y="3933825"/>
          <p14:tracePt t="21866" x="9834563" y="3922713"/>
          <p14:tracePt t="21867" x="9856788" y="3922713"/>
          <p14:tracePt t="21868" x="9867900" y="3922713"/>
          <p14:tracePt t="21883" x="10042525" y="3951288"/>
          <p14:tracePt t="21885" x="10058400" y="3956050"/>
          <p14:tracePt t="21887" x="10069513" y="3962400"/>
          <p14:tracePt t="21889" x="10075863" y="3962400"/>
          <p14:tracePt t="21891" x="10093325" y="3967163"/>
          <p14:tracePt t="21892" x="10098088" y="3973513"/>
          <p14:tracePt t="21898" x="10115550" y="3984625"/>
          <p14:tracePt t="21899" x="10120313" y="3990975"/>
          <p14:tracePt t="21915" x="10131425" y="4024313"/>
          <p14:tracePt t="21918" x="10131425" y="4029075"/>
          <p14:tracePt t="21933" x="10080625" y="4075113"/>
          <p14:tracePt t="21934" x="10069513" y="4086225"/>
          <p14:tracePt t="21950" x="10002838" y="4130675"/>
          <p14:tracePt t="21952" x="9996488" y="4135438"/>
          <p14:tracePt t="21967" x="9936163" y="4181475"/>
          <p14:tracePt t="21982" x="9879013" y="4203700"/>
          <p14:tracePt t="21999" x="9772650" y="4219575"/>
          <p14:tracePt t="22015" x="9648825" y="4219575"/>
          <p14:tracePt t="22017" x="9632950" y="4214813"/>
          <p14:tracePt t="22018" x="9626600" y="4214813"/>
          <p14:tracePt t="22019" x="9615488" y="4214813"/>
          <p14:tracePt t="22032" x="9542463" y="4192588"/>
          <p14:tracePt t="22049" x="9451975" y="4113213"/>
          <p14:tracePt t="22051" x="9440863" y="4097338"/>
          <p14:tracePt t="22052" x="9436100" y="4090988"/>
          <p14:tracePt t="22054" x="9424988" y="4079875"/>
          <p14:tracePt t="22057" x="9418638" y="4062413"/>
          <p14:tracePt t="22060" x="9402763" y="4035425"/>
          <p14:tracePt t="22061" x="9396413" y="4024313"/>
          <p14:tracePt t="22062" x="9396413" y="4017963"/>
          <p14:tracePt t="22066" x="9385300" y="3990975"/>
          <p14:tracePt t="22082" x="9367838" y="3933825"/>
          <p14:tracePt t="22098" x="9367838" y="3922713"/>
          <p14:tracePt t="22115" x="9391650" y="3905250"/>
          <p14:tracePt t="22132" x="9451975" y="3889375"/>
          <p14:tracePt t="22134" x="9469438" y="3889375"/>
          <p14:tracePt t="22135" x="9475788" y="3889375"/>
          <p14:tracePt t="22149" x="9548813" y="3900488"/>
          <p14:tracePt t="22151" x="9559925" y="3905250"/>
          <p14:tracePt t="22154" x="9571038" y="3911600"/>
          <p14:tracePt t="22157" x="9593263" y="3917950"/>
          <p14:tracePt t="22166" x="9644063" y="3944938"/>
          <p14:tracePt t="22183" x="9739313" y="4013200"/>
          <p14:tracePt t="22185" x="9744075" y="4017963"/>
          <p14:tracePt t="22201" x="9805988" y="4086225"/>
          <p14:tracePt t="22203" x="9812338" y="4090988"/>
          <p14:tracePt t="22216" x="9845675" y="4135438"/>
          <p14:tracePt t="22218" x="9845675" y="4141788"/>
          <p14:tracePt t="22232" x="9856788" y="4170363"/>
          <p14:tracePt t="22249" x="9856788" y="4197350"/>
          <p14:tracePt t="22251" x="9852025" y="4203700"/>
          <p14:tracePt t="22265" x="9839325" y="4214813"/>
          <p14:tracePt t="22282" x="9834563" y="4219575"/>
          <p14:tracePt t="22311" x="9828213" y="4219575"/>
          <p14:tracePt t="22320" x="9823450" y="4225925"/>
          <p14:tracePt t="22332" x="9812338" y="4232275"/>
          <p14:tracePt t="22350" x="9783763" y="4243388"/>
          <p14:tracePt t="22352" x="9783763" y="4248150"/>
          <p14:tracePt t="22365" x="9761538" y="4259263"/>
          <p14:tracePt t="22383" x="9732963" y="4270375"/>
          <p14:tracePt t="22400" x="9717088" y="4276725"/>
          <p14:tracePt t="22417" x="9705975" y="4281488"/>
          <p14:tracePt t="22722" x="9699625" y="4281488"/>
          <p14:tracePt t="22724" x="9694863" y="4281488"/>
          <p14:tracePt t="22728" x="9688513" y="4287838"/>
          <p14:tracePt t="22734" x="9682163" y="4292600"/>
          <p14:tracePt t="22757" x="9648825" y="4303713"/>
          <p14:tracePt t="22774" x="9615488" y="4321175"/>
          <p14:tracePt t="22777" x="9609138" y="4327525"/>
          <p14:tracePt t="22791" x="9593263" y="4332288"/>
          <p14:tracePt t="22808" x="9575800" y="4338638"/>
          <p14:tracePt t="22811" x="9575800" y="4343400"/>
          <p14:tracePt t="22825" x="9564688" y="4343400"/>
          <p14:tracePt t="22872" x="9559925" y="4343400"/>
          <p14:tracePt t="23131" x="9564688" y="4343400"/>
          <p14:tracePt t="23132" x="9571038" y="4343400"/>
          <p14:tracePt t="23135" x="9575800" y="4343400"/>
          <p14:tracePt t="23140" x="9582150" y="4343400"/>
          <p14:tracePt t="23156" x="9604375" y="4343400"/>
          <p14:tracePt t="23174" x="9609138" y="4343400"/>
          <p14:tracePt t="23725" x="9469438" y="4360863"/>
          <p14:tracePt t="23732" x="9278938" y="4394200"/>
          <p14:tracePt t="23736" x="9137650" y="4411663"/>
          <p14:tracePt t="23743" x="8942388" y="4433888"/>
          <p14:tracePt t="23745" x="8847138" y="4445000"/>
          <p14:tracePt t="23749" x="8774113" y="4445000"/>
          <p14:tracePt t="23751" x="8689975" y="4460875"/>
          <p14:tracePt t="23753" x="8566150" y="4460875"/>
          <p14:tracePt t="23756" x="8482013" y="4467225"/>
          <p14:tracePt t="23758" x="8391525" y="4473575"/>
          <p14:tracePt t="23759" x="8358188" y="4473575"/>
          <p14:tracePt t="23764" x="8223250" y="4484688"/>
          <p14:tracePt t="23766" x="8134350" y="4495800"/>
          <p14:tracePt t="23768" x="8043863" y="4495800"/>
          <p14:tracePt t="23772" x="7959725" y="4500563"/>
          <p14:tracePt t="23774" x="7842250" y="4500563"/>
          <p14:tracePt t="23777" x="7740650" y="4506913"/>
          <p14:tracePt t="23780" x="7627938" y="4518025"/>
          <p14:tracePt t="23783" x="7539038" y="4518025"/>
          <p14:tracePt t="23784" x="7470775" y="4518025"/>
          <p14:tracePt t="23786" x="7408863" y="4522788"/>
          <p14:tracePt t="23791" x="7235825" y="4540250"/>
          <p14:tracePt t="23808" x="6775450" y="4546600"/>
          <p14:tracePt t="23810" x="6707188" y="4546600"/>
          <p14:tracePt t="23814" x="6629400" y="4557713"/>
          <p14:tracePt t="23816" x="6550025" y="4562475"/>
          <p14:tracePt t="23818" x="6500813" y="4562475"/>
          <p14:tracePt t="23820" x="6472238" y="4568825"/>
          <p14:tracePt t="23821" x="6443663" y="4568825"/>
          <p14:tracePt t="23825" x="6332538" y="4579938"/>
          <p14:tracePt t="23826" x="6308725" y="4579938"/>
          <p14:tracePt t="23827" x="6297613" y="4584700"/>
          <p14:tracePt t="23828" x="6275388" y="4584700"/>
          <p14:tracePt t="23829" x="6253163" y="4584700"/>
          <p14:tracePt t="23830" x="6235700" y="4591050"/>
          <p14:tracePt t="23831" x="6213475" y="4591050"/>
          <p14:tracePt t="23840" x="6011863" y="4613275"/>
          <p14:tracePt t="23841" x="5989638" y="4613275"/>
          <p14:tracePt t="23859" x="5730875" y="4646613"/>
          <p14:tracePt t="23861" x="5715000" y="4646613"/>
          <p14:tracePt t="23862" x="5680075" y="4657725"/>
          <p14:tracePt t="23873" x="5551488" y="4675188"/>
          <p14:tracePt t="23875" x="5534025" y="4675188"/>
          <p14:tracePt t="23877" x="5522913" y="4679950"/>
          <p14:tracePt t="23889" x="5427663" y="4702175"/>
          <p14:tracePt t="23907" x="5197475" y="4737100"/>
          <p14:tracePt t="23910" x="5130800" y="4741863"/>
          <p14:tracePt t="23912" x="5080000" y="4748213"/>
          <p14:tracePt t="23915" x="5006975" y="4759325"/>
          <p14:tracePt t="23916" x="4984750" y="4764088"/>
          <p14:tracePt t="23924" x="4787900" y="4787900"/>
          <p14:tracePt t="23925" x="4759325" y="4787900"/>
          <p14:tracePt t="23927" x="4699000" y="4792663"/>
          <p14:tracePt t="23929" x="4686300" y="4792663"/>
          <p14:tracePt t="23940" x="4327525" y="4826000"/>
          <p14:tracePt t="23941" x="4276725" y="4832350"/>
          <p14:tracePt t="23943" x="4192588" y="4837113"/>
          <p14:tracePt t="23946" x="4103688" y="4854575"/>
          <p14:tracePt t="23950" x="3968750" y="4872038"/>
          <p14:tracePt t="23951" x="3940175" y="4872038"/>
          <p14:tracePt t="23956" x="3794125" y="4887913"/>
          <p14:tracePt t="23957" x="3767138" y="4887913"/>
          <p14:tracePt t="23974" x="3244850" y="4945063"/>
          <p14:tracePt t="23975" x="3165475" y="4949825"/>
          <p14:tracePt t="23978" x="3114675" y="4949825"/>
          <p14:tracePt t="23980" x="3065463" y="4960938"/>
          <p14:tracePt t="23989" x="2817813" y="4967288"/>
          <p14:tracePt t="23991" x="2789238" y="4967288"/>
          <p14:tracePt t="24008" x="2447925" y="4967288"/>
          <p14:tracePt t="24009" x="2397125" y="4967288"/>
          <p14:tracePt t="24011" x="2374900" y="4967288"/>
          <p14:tracePt t="24013" x="2339975" y="4967288"/>
          <p14:tracePt t="24015" x="2312988" y="4967288"/>
          <p14:tracePt t="24017" x="2290763" y="4967288"/>
          <p14:tracePt t="24019" x="2262188" y="4967288"/>
          <p14:tracePt t="24021" x="2251075" y="4967288"/>
          <p14:tracePt t="24025" x="2200275" y="4967288"/>
          <p14:tracePt t="24042" x="2049463" y="4945063"/>
          <p14:tracePt t="24043" x="2043113" y="4945063"/>
          <p14:tracePt t="24058" x="1947863" y="4932363"/>
          <p14:tracePt t="24060" x="1936750" y="4927600"/>
          <p14:tracePt t="24062" x="1925638" y="4927600"/>
          <p14:tracePt t="24065" x="1914525" y="4927600"/>
          <p14:tracePt t="24066" x="1908175" y="4927600"/>
          <p14:tracePt t="24073" x="1868488" y="4927600"/>
          <p14:tracePt t="24076" x="1852613" y="4927600"/>
          <p14:tracePt t="24079" x="1841500" y="4927600"/>
          <p14:tracePt t="24082" x="1824038" y="4927600"/>
          <p14:tracePt t="24092" x="1762125" y="4927600"/>
          <p14:tracePt t="24108" x="1684338" y="4932363"/>
          <p14:tracePt t="24111" x="1666875" y="4932363"/>
          <p14:tracePt t="24112" x="1662113" y="4938713"/>
          <p14:tracePt t="24124" x="1604963" y="4945063"/>
          <p14:tracePt t="24141" x="1538288" y="4956175"/>
          <p14:tracePt t="24158" x="1498600" y="4960938"/>
          <p14:tracePt t="24174" x="1487488" y="4960938"/>
          <p14:tracePt t="24276" x="1481138" y="4960938"/>
          <p14:tracePt t="24306" x="1476375" y="4960938"/>
          <p14:tracePt t="24310" x="1470025" y="4960938"/>
          <p14:tracePt t="24335" x="1443038" y="4960938"/>
          <p14:tracePt t="24350" x="1425575" y="4960938"/>
          <p14:tracePt t="24365" x="1414463" y="4960938"/>
          <p14:tracePt t="24382" x="1409700" y="4960938"/>
          <p14:tracePt t="24400" x="1403350" y="4960938"/>
          <p14:tracePt t="24476" x="1403350" y="4956175"/>
          <p14:tracePt t="25341" x="1409700" y="4956175"/>
          <p14:tracePt t="25349" x="1414463" y="4956175"/>
          <p14:tracePt t="25350" x="1420813" y="4956175"/>
          <p14:tracePt t="25359" x="1425575" y="4956175"/>
          <p14:tracePt t="25360" x="1431925" y="4956175"/>
          <p14:tracePt t="25374" x="1443038" y="4949825"/>
          <p14:tracePt t="25376" x="1447800" y="4949825"/>
          <p14:tracePt t="25390" x="1465263" y="4945063"/>
          <p14:tracePt t="25407" x="1481138" y="4938713"/>
          <p14:tracePt t="25423" x="1493838" y="4938713"/>
          <p14:tracePt t="25442" x="1504950" y="4932363"/>
          <p14:tracePt t="25457" x="1509713" y="4927600"/>
          <p14:tracePt t="25473" x="1520825" y="4927600"/>
          <p14:tracePt t="25498" x="1527175" y="4927600"/>
          <p14:tracePt t="25507" x="1527175" y="4921250"/>
          <p14:tracePt t="25588" x="1527175" y="4927600"/>
          <p14:tracePt t="25592" x="1520825" y="4927600"/>
          <p14:tracePt t="25606" x="1520825" y="4932363"/>
          <p14:tracePt t="25624" x="1516063" y="4938713"/>
          <p14:tracePt t="25819" x="1520825" y="4938713"/>
          <p14:tracePt t="25827" x="1527175" y="4932363"/>
          <p14:tracePt t="25850" x="1543050" y="4927600"/>
          <p14:tracePt t="25853" x="1549400" y="4921250"/>
          <p14:tracePt t="25866" x="1554163" y="4916488"/>
          <p14:tracePt t="25868" x="1560513" y="4916488"/>
          <p14:tracePt t="25883" x="1577975" y="4916488"/>
          <p14:tracePt t="25900" x="1593850" y="4916488"/>
          <p14:tracePt t="25901" x="1600200" y="4916488"/>
          <p14:tracePt t="25916" x="1627188" y="4916488"/>
          <p14:tracePt t="25933" x="1684338" y="4916488"/>
          <p14:tracePt t="25951" x="1735138" y="4921250"/>
          <p14:tracePt t="25951" x="1735138" y="4927600"/>
          <p14:tracePt t="25953" x="1739900" y="4927600"/>
          <p14:tracePt t="25966" x="1768475" y="4927600"/>
          <p14:tracePt t="25981" x="1790700" y="4938713"/>
          <p14:tracePt t="25999" x="1801813" y="4938713"/>
          <p14:tracePt t="26065" x="1808163" y="4938713"/>
          <p14:tracePt t="26072" x="1812925" y="4938713"/>
          <p14:tracePt t="26083" x="1819275" y="4945063"/>
          <p14:tracePt t="26098" x="1824038" y="4945063"/>
          <p14:tracePt t="26192" x="1830388" y="4945063"/>
          <p14:tracePt t="26200" x="1835150" y="4945063"/>
          <p14:tracePt t="26202" x="1841500" y="4945063"/>
          <p14:tracePt t="26218" x="1857375" y="4938713"/>
          <p14:tracePt t="26232" x="1868488" y="4932363"/>
          <p14:tracePt t="26249" x="1881188" y="4927600"/>
          <p14:tracePt t="26266" x="1897063" y="4916488"/>
          <p14:tracePt t="26282" x="1908175" y="4910138"/>
          <p14:tracePt t="26299" x="1919288" y="4905375"/>
          <p14:tracePt t="26302" x="1925638" y="4905375"/>
          <p14:tracePt t="26316" x="1947863" y="4894263"/>
          <p14:tracePt t="26332" x="1976438" y="4887913"/>
          <p14:tracePt t="26349" x="2009775" y="4887913"/>
          <p14:tracePt t="26353" x="2014538" y="4887913"/>
          <p14:tracePt t="26366" x="2038350" y="4887913"/>
          <p14:tracePt t="26384" x="2060575" y="4887913"/>
          <p14:tracePt t="26402" x="2065338" y="4887913"/>
          <p14:tracePt t="26432" x="2071688" y="4887913"/>
          <p14:tracePt t="26487" x="2076450" y="4887913"/>
          <p14:tracePt t="26501" x="2082800" y="4887913"/>
          <p14:tracePt t="26706" x="2087563" y="4887913"/>
          <p14:tracePt t="26709" x="2093913" y="4887913"/>
          <p14:tracePt t="26711" x="2098675" y="4887913"/>
          <p14:tracePt t="26734" x="2149475" y="4887913"/>
          <p14:tracePt t="26752" x="2182813" y="4887913"/>
          <p14:tracePt t="26754" x="2189163" y="4887913"/>
          <p14:tracePt t="26765" x="2211388" y="4887913"/>
          <p14:tracePt t="26781" x="2244725" y="4887913"/>
          <p14:tracePt t="26800" x="2290763" y="4887913"/>
          <p14:tracePt t="26815" x="2328863" y="4887913"/>
          <p14:tracePt t="26816" x="2335213" y="4887913"/>
          <p14:tracePt t="26818" x="2339975" y="4887913"/>
          <p14:tracePt t="26832" x="2363788" y="4887913"/>
          <p14:tracePt t="26833" x="2368550" y="4887913"/>
          <p14:tracePt t="26849" x="2401888" y="4894263"/>
          <p14:tracePt t="26851" x="2408238" y="4899025"/>
          <p14:tracePt t="26865" x="2430463" y="4899025"/>
          <p14:tracePt t="26882" x="2459038" y="4910138"/>
          <p14:tracePt t="26885" x="2463800" y="4910138"/>
          <p14:tracePt t="26889" x="2470150" y="4916488"/>
          <p14:tracePt t="26892" x="2474913" y="4916488"/>
          <p14:tracePt t="26899" x="2486025" y="4916488"/>
          <p14:tracePt t="26917" x="2525713" y="4921250"/>
          <p14:tracePt t="26920" x="2532063" y="4927600"/>
          <p14:tracePt t="26923" x="2536825" y="4927600"/>
          <p14:tracePt t="26933" x="2554288" y="4927600"/>
          <p14:tracePt t="26949" x="2582863" y="4927600"/>
          <p14:tracePt t="26965" x="2593975" y="4927600"/>
          <p14:tracePt t="27120" x="2598738" y="4927600"/>
          <p14:tracePt t="27142" x="2605088" y="4927600"/>
          <p14:tracePt t="27152" x="2609850" y="4932363"/>
          <p14:tracePt t="27159" x="2616200" y="4932363"/>
          <p14:tracePt t="27175" x="2638425" y="4949825"/>
          <p14:tracePt t="27192" x="2667000" y="4960938"/>
          <p14:tracePt t="27207" x="2700338" y="4972050"/>
          <p14:tracePt t="27211" x="2705100" y="4972050"/>
          <p14:tracePt t="27225" x="2744788" y="4978400"/>
          <p14:tracePt t="27241" x="2789238" y="4983163"/>
          <p14:tracePt t="27258" x="2846388" y="4983163"/>
          <p14:tracePt t="27260" x="2857500" y="4983163"/>
          <p14:tracePt t="27264" x="2873375" y="4989513"/>
          <p14:tracePt t="27266" x="2879725" y="4989513"/>
          <p14:tracePt t="27268" x="2897188" y="4989513"/>
          <p14:tracePt t="27271" x="2913063" y="4989513"/>
          <p14:tracePt t="27274" x="2924175" y="4989513"/>
          <p14:tracePt t="27277" x="2946400" y="4989513"/>
          <p14:tracePt t="27284" x="2968625" y="4994275"/>
          <p14:tracePt t="27308" x="3070225" y="5000625"/>
          <p14:tracePt t="27310" x="3076575" y="5000625"/>
          <p14:tracePt t="27324" x="3127375" y="5000625"/>
          <p14:tracePt t="27341" x="3154363" y="5000625"/>
          <p14:tracePt t="27342" x="3160713" y="5000625"/>
          <p14:tracePt t="27357" x="3176588" y="5000625"/>
          <p14:tracePt t="27374" x="3187700" y="5000625"/>
          <p14:tracePt t="27391" x="3205163" y="5000625"/>
          <p14:tracePt t="27407" x="3211513" y="5000625"/>
          <p14:tracePt t="27427" x="3216275" y="5000625"/>
          <p14:tracePt t="27508" x="3222625" y="5005388"/>
          <p14:tracePt t="27526" x="3222625" y="5011738"/>
          <p14:tracePt t="27583" x="3227388" y="5011738"/>
          <p14:tracePt t="27614" x="3233738" y="5011738"/>
          <p14:tracePt t="27635" x="3238500" y="5011738"/>
          <p14:tracePt t="27647" x="3244850" y="5011738"/>
          <p14:tracePt t="27660" x="3249613" y="5011738"/>
          <p14:tracePt t="27676" x="3255963" y="5011738"/>
          <p14:tracePt t="27691" x="3260725" y="5011738"/>
          <p14:tracePt t="27694" x="3260725" y="5005388"/>
          <p14:tracePt t="27708" x="3267075" y="5005388"/>
          <p14:tracePt t="27725" x="3278188" y="5005388"/>
          <p14:tracePt t="27742" x="3295650" y="5005388"/>
          <p14:tracePt t="27758" x="3311525" y="5005388"/>
          <p14:tracePt t="27774" x="3333750" y="5005388"/>
          <p14:tracePt t="27790" x="3355975" y="5005388"/>
          <p14:tracePt t="27807" x="3384550" y="5011738"/>
          <p14:tracePt t="27823" x="3406775" y="5011738"/>
          <p14:tracePt t="27841" x="3429000" y="5016500"/>
          <p14:tracePt t="27857" x="3452813" y="5016500"/>
          <p14:tracePt t="27875" x="3468688" y="5016500"/>
          <p14:tracePt t="27891" x="3479800" y="5016500"/>
          <p14:tracePt t="27907" x="3490913" y="5011738"/>
          <p14:tracePt t="27963" x="3497263" y="5011738"/>
          <p14:tracePt t="27972" x="3502025" y="5011738"/>
          <p14:tracePt t="27989" x="3513138" y="5011738"/>
          <p14:tracePt t="28007" x="3519488" y="5011738"/>
          <p14:tracePt t="28050" x="3519488" y="5005388"/>
          <p14:tracePt t="28058" x="3525838" y="5005388"/>
          <p14:tracePt t="28074" x="3536950" y="5000625"/>
          <p14:tracePt t="28093" x="3563938" y="4994275"/>
          <p14:tracePt t="28098" x="3570288" y="4994275"/>
          <p14:tracePt t="28100" x="3575050" y="4994275"/>
          <p14:tracePt t="28102" x="3581400" y="4994275"/>
          <p14:tracePt t="28108" x="3586163" y="4994275"/>
          <p14:tracePt t="28124" x="3609975" y="4994275"/>
          <p14:tracePt t="28142" x="3632200" y="4994275"/>
          <p14:tracePt t="28157" x="3643313" y="4994275"/>
          <p14:tracePt t="28174" x="3654425" y="4989513"/>
          <p14:tracePt t="28191" x="3659188" y="4989513"/>
          <p14:tracePt t="28207" x="3665538" y="4989513"/>
          <p14:tracePt t="28224" x="3670300" y="4989513"/>
          <p14:tracePt t="28303" x="3676650" y="4989513"/>
          <p14:tracePt t="28320" x="3683000" y="4989513"/>
          <p14:tracePt t="28332" x="3687763" y="4989513"/>
          <p14:tracePt t="28340" x="3694113" y="4989513"/>
          <p14:tracePt t="28356" x="3721100" y="4989513"/>
          <p14:tracePt t="28373" x="3756025" y="4989513"/>
          <p14:tracePt t="28389" x="3794125" y="4989513"/>
          <p14:tracePt t="28406" x="3844925" y="4983163"/>
          <p14:tracePt t="28407" x="3851275" y="4983163"/>
          <p14:tracePt t="28408" x="3851275" y="4978400"/>
          <p14:tracePt t="28409" x="3856038" y="4978400"/>
          <p14:tracePt t="28411" x="3867150" y="4978400"/>
          <p14:tracePt t="28423" x="3906838" y="4972050"/>
          <p14:tracePt t="28424" x="3913188" y="4972050"/>
          <p14:tracePt t="28439" x="3957638" y="4967288"/>
          <p14:tracePt t="28456" x="3997325" y="4956175"/>
          <p14:tracePt t="28472" x="4019550" y="4949825"/>
          <p14:tracePt t="28490" x="4035425" y="4938713"/>
          <p14:tracePt t="28507" x="4057650" y="4932363"/>
          <p14:tracePt t="28525" x="4092575" y="4927600"/>
          <p14:tracePt t="28528" x="4097338" y="4927600"/>
          <p14:tracePt t="28531" x="4103688" y="4921250"/>
          <p14:tracePt t="28534" x="4108450" y="4921250"/>
          <p14:tracePt t="28542" x="4137025" y="4921250"/>
          <p14:tracePt t="28545" x="4148138" y="4921250"/>
          <p14:tracePt t="28548" x="4159250" y="4921250"/>
          <p14:tracePt t="28552" x="4170363" y="4921250"/>
          <p14:tracePt t="28555" x="4181475" y="4921250"/>
          <p14:tracePt t="28558" x="4192588" y="4921250"/>
          <p14:tracePt t="28560" x="4203700" y="4921250"/>
          <p14:tracePt t="28562" x="4221163" y="4921250"/>
          <p14:tracePt t="28565" x="4227513" y="4921250"/>
          <p14:tracePt t="28567" x="4238625" y="4921250"/>
          <p14:tracePt t="28573" x="4271963" y="4921250"/>
          <p14:tracePt t="28574" x="4276725" y="4921250"/>
          <p14:tracePt t="28591" x="4378325" y="4927600"/>
          <p14:tracePt t="28593" x="4395788" y="4927600"/>
          <p14:tracePt t="28595" x="4406900" y="4927600"/>
          <p14:tracePt t="28598" x="4433888" y="4932363"/>
          <p14:tracePt t="28601" x="4462463" y="4932363"/>
          <p14:tracePt t="28602" x="4473575" y="4938713"/>
          <p14:tracePt t="28603" x="4479925" y="4938713"/>
          <p14:tracePt t="28607" x="4513263" y="4938713"/>
          <p14:tracePt t="28608" x="4518025" y="4938713"/>
          <p14:tracePt t="28622" x="4652963" y="4949825"/>
          <p14:tracePt t="28640" x="4838700" y="4960938"/>
          <p14:tracePt t="28655" x="5029200" y="4960938"/>
          <p14:tracePt t="28672" x="5259388" y="4967288"/>
          <p14:tracePt t="28673" x="5276850" y="4967288"/>
          <p14:tracePt t="28690" x="5518150" y="4972050"/>
          <p14:tracePt t="28691" x="5529263" y="4972050"/>
          <p14:tracePt t="28707" x="5715000" y="4978400"/>
          <p14:tracePt t="28709" x="5730875" y="4978400"/>
          <p14:tracePt t="28710" x="5748338" y="4978400"/>
          <p14:tracePt t="28712" x="5764213" y="4978400"/>
          <p14:tracePt t="28714" x="5775325" y="4978400"/>
          <p14:tracePt t="28716" x="5788025" y="4978400"/>
          <p14:tracePt t="28717" x="5799138" y="4978400"/>
          <p14:tracePt t="28719" x="5815013" y="4978400"/>
          <p14:tracePt t="28721" x="5826125" y="4978400"/>
          <p14:tracePt t="28722" x="5832475" y="4978400"/>
          <p14:tracePt t="28723" x="5837238" y="4978400"/>
          <p14:tracePt t="28724" x="5848350" y="4978400"/>
          <p14:tracePt t="28727" x="5865813" y="4978400"/>
          <p14:tracePt t="28728" x="5872163" y="4978400"/>
          <p14:tracePt t="28740" x="5921375" y="4978400"/>
          <p14:tracePt t="28756" x="5945188" y="4978400"/>
          <p14:tracePt t="28773" x="5956300" y="4978400"/>
          <p14:tracePt t="28792" x="5961063" y="4978400"/>
          <p14:tracePt t="28807" x="5983288" y="4967288"/>
          <p14:tracePt t="28824" x="6051550" y="4967288"/>
          <p14:tracePt t="28826" x="6062663" y="4967288"/>
          <p14:tracePt t="28828" x="6067425" y="4967288"/>
          <p14:tracePt t="28832" x="6084888" y="4967288"/>
          <p14:tracePt t="28833" x="6089650" y="4967288"/>
          <p14:tracePt t="28834" x="6096000" y="4967288"/>
          <p14:tracePt t="28840" x="6118225" y="4967288"/>
          <p14:tracePt t="28857" x="6175375" y="4967288"/>
          <p14:tracePt t="28873" x="6208713" y="4967288"/>
          <p14:tracePt t="28892" x="6246813" y="4967288"/>
          <p14:tracePt t="28907" x="6270625" y="4967288"/>
          <p14:tracePt t="28923" x="6281738" y="4967288"/>
          <p14:tracePt t="28941" x="6297613" y="4967288"/>
          <p14:tracePt t="28957" x="6326188" y="4967288"/>
          <p14:tracePt t="28973" x="6348413" y="4967288"/>
          <p14:tracePt t="28991" x="6392863" y="4967288"/>
          <p14:tracePt t="28993" x="6399213" y="4967288"/>
          <p14:tracePt t="29007" x="6427788" y="4967288"/>
          <p14:tracePt t="29024" x="6461125" y="4960938"/>
          <p14:tracePt t="29041" x="6489700" y="4960938"/>
          <p14:tracePt t="29056" x="6511925" y="4956175"/>
          <p14:tracePt t="29074" x="6527800" y="4949825"/>
          <p14:tracePt t="29090" x="6545263" y="4945063"/>
          <p14:tracePt t="29092" x="6550025" y="4945063"/>
          <p14:tracePt t="29107" x="6556375" y="4938713"/>
          <p14:tracePt t="29234" x="6561138" y="4932363"/>
          <p14:tracePt t="29242" x="6567488" y="4932363"/>
          <p14:tracePt t="29257" x="6573838" y="4921250"/>
          <p14:tracePt t="29274" x="6584950" y="4910138"/>
          <p14:tracePt t="29275" x="6584950" y="4905375"/>
          <p14:tracePt t="29292" x="6596063" y="4899025"/>
          <p14:tracePt t="29308" x="6596063" y="4894263"/>
          <p14:tracePt t="29324" x="6596063" y="4887913"/>
          <p14:tracePt t="29857" x="6589713" y="4887913"/>
          <p14:tracePt t="29974" x="6584950" y="4887913"/>
          <p14:tracePt t="29982" x="6584950" y="4894263"/>
          <p14:tracePt t="29983" x="6578600" y="4894263"/>
          <p14:tracePt t="30001" x="6573838" y="4899025"/>
          <p14:tracePt t="30016" x="6567488" y="4899025"/>
          <p14:tracePt t="30406" x="6567488" y="4905375"/>
          <p14:tracePt t="30414" x="6573838" y="4910138"/>
          <p14:tracePt t="30433" x="6584950" y="4910138"/>
          <p14:tracePt t="30434" x="6589713" y="4910138"/>
          <p14:tracePt t="30458" x="6600825" y="4910138"/>
          <p14:tracePt t="30474" x="6607175" y="4910138"/>
          <p14:tracePt t="30491" x="6611938" y="4916488"/>
          <p14:tracePt t="30508" x="6618288" y="4921250"/>
          <p14:tracePt t="30525" x="6640513" y="4932363"/>
          <p14:tracePt t="30542" x="6684963" y="4956175"/>
          <p14:tracePt t="30542" x="6691313" y="4956175"/>
          <p14:tracePt t="30556" x="6724650" y="4972050"/>
          <p14:tracePt t="30557" x="6731000" y="4972050"/>
          <p14:tracePt t="30572" x="6791325" y="5000625"/>
          <p14:tracePt t="30573" x="6797675" y="5000625"/>
          <p14:tracePt t="30590" x="6881813" y="5040313"/>
          <p14:tracePt t="30591" x="6892925" y="5045075"/>
          <p14:tracePt t="30592" x="6904038" y="5051425"/>
          <p14:tracePt t="30593" x="6910388" y="5056188"/>
          <p14:tracePt t="30606" x="7021513" y="5106988"/>
          <p14:tracePt t="30623" x="7280275" y="5208588"/>
          <p14:tracePt t="30625" x="7302500" y="5213350"/>
          <p14:tracePt t="30627" x="7348538" y="5224463"/>
          <p14:tracePt t="30629" x="7386638" y="5241925"/>
          <p14:tracePt t="30630" x="7408863" y="5246688"/>
          <p14:tracePt t="30631" x="7432675" y="5264150"/>
          <p14:tracePt t="30639" x="7685088" y="5341938"/>
          <p14:tracePt t="30640" x="7718425" y="5348288"/>
          <p14:tracePt t="30656" x="8245475" y="5538788"/>
          <p14:tracePt t="30657" x="8267700" y="5545138"/>
          <p14:tracePt t="30672" x="8570913" y="5684838"/>
          <p14:tracePt t="30689" x="8997950" y="5813425"/>
          <p14:tracePt t="30690" x="9020175" y="5819775"/>
          <p14:tracePt t="30706" x="9407525" y="5954713"/>
          <p14:tracePt t="30707" x="9418638" y="5959475"/>
          <p14:tracePt t="30708" x="9440863" y="5965825"/>
          <p14:tracePt t="30723" x="9694863" y="6043613"/>
          <p14:tracePt t="30724" x="9699625" y="6043613"/>
          <p14:tracePt t="30725" x="9710738" y="6049963"/>
          <p14:tracePt t="30726" x="9721850" y="6054725"/>
          <p14:tracePt t="30727" x="9739313" y="6054725"/>
          <p14:tracePt t="30728" x="9750425" y="6061075"/>
          <p14:tracePt t="30729" x="9761538" y="6061075"/>
          <p14:tracePt t="30731" x="9783763" y="6067425"/>
          <p14:tracePt t="30732" x="9794875" y="6078538"/>
          <p14:tracePt t="30739" x="9863138" y="6094413"/>
          <p14:tracePt t="30756" x="9963150" y="6116638"/>
          <p14:tracePt t="30950" x="10093325" y="6105525"/>
          <p14:tracePt t="30953" x="10210800" y="6105525"/>
          <p14:tracePt t="30960" x="10350500" y="6100763"/>
          <p14:tracePt t="30961" x="10456863" y="6100763"/>
          <p14:tracePt t="30965" x="10547350" y="6100763"/>
          <p14:tracePt t="30968" x="10602913" y="6094413"/>
          <p14:tracePt t="30969" x="10642600" y="6094413"/>
          <p14:tracePt t="30973" x="10710863" y="6089650"/>
          <p14:tracePt t="30975" x="10721975" y="6089650"/>
          <p14:tracePt t="30977" x="10737850" y="6083300"/>
          <p14:tracePt t="30978" x="10744200" y="6083300"/>
          <p14:tracePt t="30987" x="10726738" y="6083300"/>
          <p14:tracePt t="31007" x="10541000" y="6100763"/>
          <p14:tracePt t="31009" x="10485438" y="6111875"/>
          <p14:tracePt t="31015" x="10383838" y="6116638"/>
          <p14:tracePt t="31018" x="10272713" y="6134100"/>
          <p14:tracePt t="31020" x="10215563" y="6138863"/>
          <p14:tracePt t="31023" x="10104438" y="6156325"/>
          <p14:tracePt t="31027" x="10031413" y="6162675"/>
          <p14:tracePt t="31028" x="10002838" y="6162675"/>
          <p14:tracePt t="31033" x="9755188" y="6178550"/>
          <p14:tracePt t="31035" x="9688513" y="6189663"/>
          <p14:tracePt t="31036" x="9671050" y="6189663"/>
          <p14:tracePt t="31037" x="9621838" y="6189663"/>
          <p14:tracePt t="31057" x="8639175" y="6284913"/>
          <p14:tracePt t="31060" x="8413750" y="6313488"/>
          <p14:tracePt t="31063" x="8329613" y="6313488"/>
          <p14:tracePt t="31068" x="7915275" y="6353175"/>
          <p14:tracePt t="31072" x="7678738" y="6375400"/>
          <p14:tracePt t="31075" x="7437438" y="6392863"/>
          <p14:tracePt t="31077" x="7275513" y="6408738"/>
          <p14:tracePt t="31079" x="7112000" y="6419850"/>
          <p14:tracePt t="31081" x="6943725" y="6430963"/>
          <p14:tracePt t="31083" x="6769100" y="6442075"/>
          <p14:tracePt t="31084" x="6691313" y="6453188"/>
          <p14:tracePt t="31086" x="6505575" y="6459538"/>
          <p14:tracePt t="31087" x="6427788" y="6470650"/>
          <p14:tracePt t="31089" x="6348413" y="6470650"/>
          <p14:tracePt t="31090" x="6073775" y="6492875"/>
          <p14:tracePt t="31092" x="5899150" y="6515100"/>
          <p14:tracePt t="31093" x="5883275" y="6515100"/>
          <p14:tracePt t="31098" x="5445125" y="6550025"/>
          <p14:tracePt t="31100" x="5192713" y="6577013"/>
          <p14:tracePt t="31102" x="5018088" y="6588125"/>
          <p14:tracePt t="31103" x="4929188" y="6599238"/>
          <p14:tracePt t="31125" x="3475038" y="6672263"/>
          <p14:tracePt t="31128" x="3384550" y="6672263"/>
          <p14:tracePt t="31131" x="3182938" y="6678613"/>
          <p14:tracePt t="31132" x="3171825" y="6678613"/>
          <p14:tracePt t="31142" x="2762250" y="6689725"/>
          <p14:tracePt t="31144" x="2682875" y="6694488"/>
          <p14:tracePt t="31147" x="2649538" y="6694488"/>
          <p14:tracePt t="31149" x="2532063" y="6694488"/>
          <p14:tracePt t="31152" x="2486025" y="6707188"/>
          <p14:tracePt t="31153" x="2436813" y="6707188"/>
          <p14:tracePt t="31159" x="2244725" y="6723063"/>
          <p14:tracePt t="31162" x="2182813" y="6723063"/>
          <p14:tracePt t="31166" x="2116138" y="6729413"/>
          <p14:tracePt t="31168" x="2060575" y="6734175"/>
          <p14:tracePt t="31169" x="2049463" y="6734175"/>
          <p14:tracePt t="31173" x="1965325" y="6745288"/>
          <p14:tracePt t="31174" x="1952625" y="6745288"/>
          <p14:tracePt t="31175" x="1936750" y="6751638"/>
          <p14:tracePt t="31191" x="1773238" y="6767513"/>
          <p14:tracePt t="31193" x="1757363" y="6773863"/>
          <p14:tracePt t="31194" x="1751013" y="6773863"/>
          <p14:tracePt t="31208" x="1711325" y="6802438"/>
          <p14:tracePt t="31382" x="1717675" y="6807200"/>
          <p14:tracePt t="31386" x="1724025" y="6818313"/>
          <p14:tracePt t="31391" x="1728788" y="6829425"/>
          <p14:tracePt t="31393" x="1735138" y="68405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FF78A-7C5D-E3ED-D411-D03E7BEF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C2229D-2DCF-9AE1-CC53-4AB3E2D22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https://blog.chulgil.me/algorithm/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636E0C8-3F9C-4B0B-DC6F-0CADFD5D2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607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9"/>
    </mc:Choice>
    <mc:Fallback>
      <p:transition spd="slow" advTm="5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9" x="2200275" y="6818313"/>
          <p14:tracePt t="274" x="2335213" y="6723063"/>
          <p14:tracePt t="276" x="2363788" y="6700838"/>
          <p14:tracePt t="279" x="2401888" y="6672263"/>
          <p14:tracePt t="281" x="2425700" y="6661150"/>
          <p14:tracePt t="284" x="2486025" y="6616700"/>
          <p14:tracePt t="287" x="2514600" y="6610350"/>
          <p14:tracePt t="289" x="2543175" y="6599238"/>
          <p14:tracePt t="291" x="2582863" y="6583363"/>
          <p14:tracePt t="305" x="2660650" y="6565900"/>
          <p14:tracePt t="538" x="2678113" y="6565900"/>
          <p14:tracePt t="540" x="2689225" y="6572250"/>
          <p14:tracePt t="544" x="2693988" y="6577013"/>
          <p14:tracePt t="556" x="2682875" y="6583363"/>
          <p14:tracePt t="572" x="2643188" y="6583363"/>
          <p14:tracePt t="589" x="2620963" y="6565900"/>
          <p14:tracePt t="590" x="2620963" y="6561138"/>
          <p14:tracePt t="606" x="2593975" y="6515100"/>
          <p14:tracePt t="610" x="2582863" y="6499225"/>
          <p14:tracePt t="613" x="2582863" y="6488113"/>
          <p14:tracePt t="617" x="2570163" y="6453188"/>
          <p14:tracePt t="619" x="2565400" y="6437313"/>
          <p14:tracePt t="622" x="2559050" y="6408738"/>
          <p14:tracePt t="623" x="2554288" y="6392863"/>
          <p14:tracePt t="625" x="2554288" y="6375400"/>
          <p14:tracePt t="627" x="2547938" y="6357938"/>
          <p14:tracePt t="631" x="2547938" y="6330950"/>
          <p14:tracePt t="633" x="2543175" y="6302375"/>
          <p14:tracePt t="634" x="2543175" y="6280150"/>
          <p14:tracePt t="636" x="2543175" y="6262688"/>
          <p14:tracePt t="640" x="2536825" y="6224588"/>
          <p14:tracePt t="641" x="2536825" y="6207125"/>
          <p14:tracePt t="656" x="2492375" y="5948363"/>
          <p14:tracePt t="657" x="2486025" y="5915025"/>
          <p14:tracePt t="659" x="2474913" y="5870575"/>
          <p14:tracePt t="661" x="2463800" y="5830888"/>
          <p14:tracePt t="663" x="2452688" y="5786438"/>
          <p14:tracePt t="664" x="2452688" y="5775325"/>
          <p14:tracePt t="666" x="2436813" y="5729288"/>
          <p14:tracePt t="668" x="2430463" y="5668963"/>
          <p14:tracePt t="670" x="2413000" y="5651500"/>
          <p14:tracePt t="676" x="2379663" y="5494338"/>
          <p14:tracePt t="678" x="2363788" y="5443538"/>
          <p14:tracePt t="680" x="2346325" y="5392738"/>
          <p14:tracePt t="683" x="2324100" y="5308600"/>
          <p14:tracePt t="684" x="2312988" y="5264150"/>
          <p14:tracePt t="686" x="2295525" y="5235575"/>
          <p14:tracePt t="691" x="2233613" y="5011738"/>
          <p14:tracePt t="694" x="2200275" y="4905375"/>
          <p14:tracePt t="696" x="2195513" y="4872038"/>
          <p14:tracePt t="698" x="2171700" y="4781550"/>
          <p14:tracePt t="700" x="2155825" y="4748213"/>
          <p14:tracePt t="706" x="2105025" y="4568825"/>
          <p14:tracePt t="723" x="1925638" y="4017963"/>
          <p14:tracePt t="724" x="1919288" y="3984625"/>
          <p14:tracePt t="725" x="1908175" y="3962400"/>
          <p14:tracePt t="726" x="1897063" y="3933825"/>
          <p14:tracePt t="741" x="1746250" y="3597275"/>
          <p14:tracePt t="742" x="1724025" y="3563938"/>
          <p14:tracePt t="744" x="1717675" y="3552825"/>
          <p14:tracePt t="756" x="1611313" y="3384550"/>
          <p14:tracePt t="757" x="1604963" y="3378200"/>
          <p14:tracePt t="773" x="1554163" y="3311525"/>
          <p14:tracePt t="789" x="1531938" y="3278188"/>
          <p14:tracePt t="806" x="1516063" y="3243263"/>
          <p14:tracePt t="823" x="1504950" y="3221038"/>
          <p14:tracePt t="838" x="1493838" y="3165475"/>
          <p14:tracePt t="840" x="1493838" y="3159125"/>
          <p14:tracePt t="841" x="1493838" y="3148013"/>
          <p14:tracePt t="843" x="1493838" y="3143250"/>
          <p14:tracePt t="856" x="1487488" y="3086100"/>
          <p14:tracePt t="857" x="1487488" y="3081338"/>
          <p14:tracePt t="873" x="1481138" y="3036888"/>
          <p14:tracePt t="888" x="1481138" y="3019425"/>
          <p14:tracePt t="906" x="1481138" y="3008313"/>
          <p14:tracePt t="924" x="1481138" y="2986088"/>
          <p14:tracePt t="939" x="1504950" y="2946400"/>
          <p14:tracePt t="956" x="1543050" y="2867025"/>
          <p14:tracePt t="958" x="1543050" y="2851150"/>
          <p14:tracePt t="960" x="1549400" y="2840038"/>
          <p14:tracePt t="964" x="1554163" y="2822575"/>
          <p14:tracePt t="966" x="1566863" y="2806700"/>
          <p14:tracePt t="969" x="1571625" y="2795588"/>
          <p14:tracePt t="971" x="1577975" y="2782888"/>
          <p14:tracePt t="974" x="1582738" y="2771775"/>
          <p14:tracePt t="980" x="1593850" y="2744788"/>
          <p14:tracePt t="983" x="1604963" y="2733675"/>
          <p14:tracePt t="984" x="1604963" y="2727325"/>
          <p14:tracePt t="986" x="1611313" y="2727325"/>
          <p14:tracePt t="989" x="1616075" y="2709863"/>
          <p14:tracePt t="1006" x="1655763" y="2649538"/>
          <p14:tracePt t="1023" x="1689100" y="2581275"/>
          <p14:tracePt t="1025" x="1689100" y="2570163"/>
          <p14:tracePt t="1027" x="1695450" y="2570163"/>
          <p14:tracePt t="1029" x="1695450" y="2559050"/>
          <p14:tracePt t="1031" x="1695450" y="2554288"/>
          <p14:tracePt t="1033" x="1700213" y="2547938"/>
          <p14:tracePt t="1038" x="1700213" y="2525713"/>
          <p14:tracePt t="1056" x="1700213" y="2463800"/>
          <p14:tracePt t="1072" x="1700213" y="2435225"/>
          <p14:tracePt t="1088" x="1684338" y="2419350"/>
          <p14:tracePt t="1105" x="1673225" y="2408238"/>
          <p14:tracePt t="1123" x="1662113" y="2397125"/>
          <p14:tracePt t="1140" x="1638300" y="2379663"/>
          <p14:tracePt t="1142" x="1633538" y="2379663"/>
          <p14:tracePt t="1157" x="1600200" y="2362200"/>
          <p14:tracePt t="1160" x="1593850" y="2357438"/>
          <p14:tracePt t="1163" x="1589088" y="2357438"/>
          <p14:tracePt t="1164" x="1582738" y="2357438"/>
          <p14:tracePt t="1174" x="1560513" y="2346325"/>
          <p14:tracePt t="1190" x="1531938" y="2339975"/>
          <p14:tracePt t="1191" x="1527175" y="2335213"/>
          <p14:tracePt t="1206" x="1509713" y="2335213"/>
          <p14:tracePt t="1224" x="1487488" y="2335213"/>
          <p14:tracePt t="1240" x="1465263" y="2335213"/>
          <p14:tracePt t="1256" x="1447800" y="2335213"/>
          <p14:tracePt t="1274" x="1436688" y="2335213"/>
          <p14:tracePt t="1797" x="1436688" y="2328863"/>
          <p14:tracePt t="1801" x="1431925" y="2317750"/>
          <p14:tracePt t="1803" x="1431925" y="2311400"/>
          <p14:tracePt t="1806" x="1431925" y="2306638"/>
          <p14:tracePt t="1807" x="1425575" y="2300288"/>
          <p14:tracePt t="1810" x="1425575" y="2295525"/>
          <p14:tracePt t="1813" x="1420813" y="2289175"/>
          <p14:tracePt t="1831" x="1409700" y="2244725"/>
          <p14:tracePt t="1833" x="1403350" y="2233613"/>
          <p14:tracePt t="1835" x="1403350" y="2227263"/>
          <p14:tracePt t="1846" x="1397000" y="2193925"/>
          <p14:tracePt t="1863" x="1397000" y="2166938"/>
          <p14:tracePt t="1880" x="1397000" y="2155825"/>
          <p14:tracePt t="1897" x="1392238" y="2155825"/>
          <p14:tracePt t="1917" x="1363663" y="2155825"/>
          <p14:tracePt t="1922" x="1352550" y="2160588"/>
          <p14:tracePt t="1925" x="1347788" y="2166938"/>
          <p14:tracePt t="1929" x="1341438" y="2171700"/>
          <p14:tracePt t="1932" x="1336675" y="2171700"/>
          <p14:tracePt t="1934" x="1336675" y="2178050"/>
          <p14:tracePt t="1940" x="1330325" y="2182813"/>
          <p14:tracePt t="1964" x="1323975" y="2182813"/>
          <p14:tracePt t="2010" x="1319213" y="2182813"/>
          <p14:tracePt t="2016" x="1319213" y="2189163"/>
          <p14:tracePt t="2031" x="1312863" y="2189163"/>
          <p14:tracePt t="2083" x="1319213" y="2189163"/>
          <p14:tracePt t="2089" x="1323975" y="2189163"/>
          <p14:tracePt t="2098" x="1323975" y="2182813"/>
          <p14:tracePt t="2100" x="1330325" y="2182813"/>
          <p14:tracePt t="2115" x="1336675" y="2178050"/>
          <p14:tracePt t="2117" x="1341438" y="2178050"/>
          <p14:tracePt t="2131" x="1347788" y="2171700"/>
          <p14:tracePt t="2148" x="1363663" y="2166938"/>
          <p14:tracePt t="2164" x="1381125" y="2155825"/>
          <p14:tracePt t="2183" x="1397000" y="2138363"/>
          <p14:tracePt t="2198" x="1420813" y="2127250"/>
          <p14:tracePt t="2215" x="1443038" y="2116138"/>
          <p14:tracePt t="2233" x="1458913" y="2116138"/>
          <p14:tracePt t="2247" x="1465263" y="2116138"/>
          <p14:tracePt t="2517" x="1470025" y="2116138"/>
          <p14:tracePt t="2528" x="1487488" y="2116138"/>
          <p14:tracePt t="2534" x="1509713" y="2120900"/>
          <p14:tracePt t="2540" x="1527175" y="2127250"/>
          <p14:tracePt t="2543" x="1538288" y="2127250"/>
          <p14:tracePt t="2547" x="1549400" y="2127250"/>
          <p14:tracePt t="2550" x="1560513" y="2132013"/>
          <p14:tracePt t="2552" x="1566863" y="2132013"/>
          <p14:tracePt t="2555" x="1577975" y="2132013"/>
          <p14:tracePt t="2573" x="1684338" y="2132013"/>
          <p14:tracePt t="2575" x="1706563" y="2127250"/>
          <p14:tracePt t="2578" x="1728788" y="2127250"/>
          <p14:tracePt t="2581" x="1739900" y="2120900"/>
          <p14:tracePt t="2583" x="1784350" y="2116138"/>
          <p14:tracePt t="2585" x="1808163" y="2116138"/>
          <p14:tracePt t="2587" x="1819275" y="2109788"/>
          <p14:tracePt t="2590" x="1857375" y="2109788"/>
          <p14:tracePt t="2592" x="1885950" y="2105025"/>
          <p14:tracePt t="2594" x="1908175" y="2105025"/>
          <p14:tracePt t="2597" x="1947863" y="2105025"/>
          <p14:tracePt t="2599" x="1958975" y="2105025"/>
          <p14:tracePt t="2604" x="2032000" y="2093913"/>
          <p14:tracePt t="2622" x="2262188" y="2093913"/>
          <p14:tracePt t="2624" x="2284413" y="2098675"/>
          <p14:tracePt t="2626" x="2301875" y="2098675"/>
          <p14:tracePt t="2627" x="2335213" y="2098675"/>
          <p14:tracePt t="2630" x="2346325" y="2098675"/>
          <p14:tracePt t="2631" x="2374900" y="2105025"/>
          <p14:tracePt t="2633" x="2397125" y="2105025"/>
          <p14:tracePt t="2634" x="2408238" y="2105025"/>
          <p14:tracePt t="2638" x="2463800" y="2109788"/>
          <p14:tracePt t="2640" x="2474913" y="2109788"/>
          <p14:tracePt t="2641" x="2503488" y="2116138"/>
          <p14:tracePt t="2643" x="2514600" y="2116138"/>
          <p14:tracePt t="2644" x="2543175" y="2116138"/>
          <p14:tracePt t="2655" x="2667000" y="2132013"/>
          <p14:tracePt t="2657" x="2678113" y="2132013"/>
          <p14:tracePt t="2659" x="2693988" y="2138363"/>
          <p14:tracePt t="2660" x="2711450" y="2138363"/>
          <p14:tracePt t="2672" x="2879725" y="2149475"/>
          <p14:tracePt t="2674" x="2897188" y="2149475"/>
          <p14:tracePt t="2690" x="3211513" y="2166938"/>
          <p14:tracePt t="2692" x="3260725" y="2166938"/>
          <p14:tracePt t="2705" x="3654425" y="2166938"/>
          <p14:tracePt t="2707" x="3721100" y="2166938"/>
          <p14:tracePt t="2709" x="3749675" y="2166938"/>
          <p14:tracePt t="2723" x="4221163" y="2166938"/>
          <p14:tracePt t="2724" x="4249738" y="2166938"/>
          <p14:tracePt t="2741" x="4670425" y="2166938"/>
          <p14:tracePt t="2743" x="4721225" y="2166938"/>
          <p14:tracePt t="2744" x="4794250" y="2166938"/>
          <p14:tracePt t="2746" x="4860925" y="2166938"/>
          <p14:tracePt t="2748" x="4911725" y="2166938"/>
          <p14:tracePt t="2750" x="4940300" y="2166938"/>
          <p14:tracePt t="2751" x="4973638" y="2166938"/>
          <p14:tracePt t="2752" x="5000625" y="2166938"/>
          <p14:tracePt t="2753" x="5029200" y="2166938"/>
          <p14:tracePt t="2756" x="5108575" y="2166938"/>
          <p14:tracePt t="2757" x="5124450" y="2166938"/>
          <p14:tracePt t="2758" x="5141913" y="2166938"/>
          <p14:tracePt t="2761" x="5214938" y="2166938"/>
          <p14:tracePt t="2762" x="5230813" y="2166938"/>
          <p14:tracePt t="2763" x="5276850" y="2166938"/>
          <p14:tracePt t="2772" x="5434013" y="2171700"/>
          <p14:tracePt t="3165" x="5434013" y="2166938"/>
          <p14:tracePt t="3168" x="5434013" y="2160588"/>
          <p14:tracePt t="3182" x="5434013" y="2149475"/>
          <p14:tracePt t="3185" x="5438775" y="2149475"/>
          <p14:tracePt t="3197" x="5456238" y="2149475"/>
          <p14:tracePt t="3198" x="5461000" y="2149475"/>
          <p14:tracePt t="3216" x="5500688" y="2155825"/>
          <p14:tracePt t="3222" x="5511800" y="2155825"/>
          <p14:tracePt t="3225" x="5522913" y="2155825"/>
          <p14:tracePt t="3229" x="5529263" y="2160588"/>
          <p14:tracePt t="3232" x="5534025" y="2160588"/>
          <p14:tracePt t="3239" x="5551488" y="2160588"/>
          <p14:tracePt t="3242" x="5562600" y="2160588"/>
          <p14:tracePt t="3244" x="5573713" y="2160588"/>
          <p14:tracePt t="3248" x="5580063" y="2160588"/>
          <p14:tracePt t="3251" x="5591175" y="2160588"/>
          <p14:tracePt t="3255" x="5602288" y="2160588"/>
          <p14:tracePt t="3257" x="5613400" y="2160588"/>
          <p14:tracePt t="3260" x="5618163" y="2160588"/>
          <p14:tracePt t="3262" x="5624513" y="2160588"/>
          <p14:tracePt t="3286" x="5686425" y="2166938"/>
          <p14:tracePt t="3298" x="5715000" y="2182813"/>
          <p14:tracePt t="3302" x="5730875" y="2193925"/>
          <p14:tracePt t="3306" x="5741988" y="2205038"/>
          <p14:tracePt t="3309" x="5753100" y="2205038"/>
          <p14:tracePt t="3310" x="5759450" y="2211388"/>
          <p14:tracePt t="3316" x="5781675" y="2222500"/>
          <p14:tracePt t="3318" x="5788025" y="2222500"/>
          <p14:tracePt t="3321" x="5792788" y="2222500"/>
          <p14:tracePt t="3324" x="5815013" y="2233613"/>
          <p14:tracePt t="3327" x="5826125" y="2233613"/>
          <p14:tracePt t="3333" x="5843588" y="2239963"/>
          <p14:tracePt t="3334" x="5848350" y="2244725"/>
          <p14:tracePt t="3349" x="5932488" y="2262188"/>
          <p14:tracePt t="3352" x="5961063" y="2262188"/>
          <p14:tracePt t="3354" x="5972175" y="2266950"/>
          <p14:tracePt t="3356" x="5994400" y="2266950"/>
          <p14:tracePt t="3358" x="6005513" y="2273300"/>
          <p14:tracePt t="3364" x="6056313" y="2273300"/>
          <p14:tracePt t="3365" x="6078538" y="2278063"/>
          <p14:tracePt t="3367" x="6102350" y="2278063"/>
          <p14:tracePt t="3369" x="6129338" y="2284413"/>
          <p14:tracePt t="3381" x="6246813" y="2295525"/>
          <p14:tracePt t="3383" x="6286500" y="2300288"/>
          <p14:tracePt t="3385" x="6326188" y="2300288"/>
          <p14:tracePt t="3388" x="6365875" y="2300288"/>
          <p14:tracePt t="3390" x="6388100" y="2300288"/>
          <p14:tracePt t="3392" x="6403975" y="2300288"/>
          <p14:tracePt t="3394" x="6421438" y="2300288"/>
          <p14:tracePt t="3400" x="6534150" y="2306638"/>
          <p14:tracePt t="3402" x="6556375" y="2306638"/>
          <p14:tracePt t="3404" x="6578600" y="2311400"/>
          <p14:tracePt t="3406" x="6589713" y="2311400"/>
          <p14:tracePt t="3407" x="6611938" y="2311400"/>
          <p14:tracePt t="3409" x="6634163" y="2311400"/>
          <p14:tracePt t="3410" x="6669088" y="2317750"/>
          <p14:tracePt t="3413" x="6707188" y="2317750"/>
          <p14:tracePt t="3415" x="6742113" y="2328863"/>
          <p14:tracePt t="3417" x="6764338" y="2328863"/>
          <p14:tracePt t="3421" x="6837363" y="2335213"/>
          <p14:tracePt t="3423" x="6870700" y="2335213"/>
          <p14:tracePt t="3424" x="6881813" y="2335213"/>
          <p14:tracePt t="3448" x="7185025" y="2351088"/>
          <p14:tracePt t="3452" x="7213600" y="2351088"/>
          <p14:tracePt t="3455" x="7246938" y="2351088"/>
          <p14:tracePt t="3458" x="7269163" y="2351088"/>
          <p14:tracePt t="3461" x="7286625" y="2351088"/>
          <p14:tracePt t="3463" x="7302500" y="2351088"/>
          <p14:tracePt t="3465" x="7319963" y="2351088"/>
          <p14:tracePt t="3466" x="7324725" y="2351088"/>
          <p14:tracePt t="3468" x="7335838" y="2351088"/>
          <p14:tracePt t="3469" x="7342188" y="2351088"/>
          <p14:tracePt t="3473" x="7364413" y="2351088"/>
          <p14:tracePt t="3475" x="7375525" y="2351088"/>
          <p14:tracePt t="3476" x="7381875" y="2351088"/>
          <p14:tracePt t="3478" x="7386638" y="2351088"/>
          <p14:tracePt t="3480" x="7397750" y="2351088"/>
          <p14:tracePt t="3499" x="7481888" y="2351088"/>
          <p14:tracePt t="3502" x="7493000" y="2351088"/>
          <p14:tracePt t="3505" x="7510463" y="2351088"/>
          <p14:tracePt t="3508" x="7521575" y="2351088"/>
          <p14:tracePt t="3514" x="7554913" y="2351088"/>
          <p14:tracePt t="3516" x="7566025" y="2351088"/>
          <p14:tracePt t="3518" x="7577138" y="2346325"/>
          <p14:tracePt t="3520" x="7583488" y="2346325"/>
          <p14:tracePt t="3531" x="7656513" y="2335213"/>
          <p14:tracePt t="3533" x="7689850" y="2328863"/>
          <p14:tracePt t="3536" x="7700963" y="2324100"/>
          <p14:tracePt t="3539" x="7729538" y="2324100"/>
          <p14:tracePt t="3540" x="7740650" y="2317750"/>
          <p14:tracePt t="3541" x="7758113" y="2317750"/>
          <p14:tracePt t="3543" x="7785100" y="2317750"/>
          <p14:tracePt t="3545" x="7807325" y="2311400"/>
          <p14:tracePt t="3547" x="7831138" y="2306638"/>
          <p14:tracePt t="3549" x="7853363" y="2306638"/>
          <p14:tracePt t="3553" x="7908925" y="2300288"/>
          <p14:tracePt t="3555" x="7931150" y="2295525"/>
          <p14:tracePt t="3559" x="7964488" y="2289175"/>
          <p14:tracePt t="3560" x="7988300" y="2289175"/>
          <p14:tracePt t="3561" x="8004175" y="2278063"/>
          <p14:tracePt t="3563" x="8026400" y="2278063"/>
          <p14:tracePt t="3565" x="8037513" y="2278063"/>
          <p14:tracePt t="3568" x="8083550" y="2266950"/>
          <p14:tracePt t="3580" x="8218488" y="2251075"/>
          <p14:tracePt t="3582" x="8240713" y="2251075"/>
          <p14:tracePt t="3584" x="8262938" y="2244725"/>
          <p14:tracePt t="3585" x="8274050" y="2244725"/>
          <p14:tracePt t="3587" x="8291513" y="2239963"/>
          <p14:tracePt t="3597" x="8369300" y="2227263"/>
          <p14:tracePt t="3598" x="8380413" y="2222500"/>
          <p14:tracePt t="3599" x="8386763" y="2222500"/>
          <p14:tracePt t="3613" x="8453438" y="2182813"/>
          <p14:tracePt t="3631" x="8475663" y="2138363"/>
          <p14:tracePt t="3648" x="8475663" y="2054225"/>
          <p14:tracePt t="3650" x="8470900" y="2043113"/>
          <p14:tracePt t="3652" x="8470900" y="2032000"/>
          <p14:tracePt t="3655" x="8464550" y="2014538"/>
          <p14:tracePt t="3657" x="8459788" y="2003425"/>
          <p14:tracePt t="3658" x="8459788" y="1992313"/>
          <p14:tracePt t="3664" x="8448675" y="1958975"/>
          <p14:tracePt t="3665" x="8442325" y="1947863"/>
          <p14:tracePt t="3667" x="8442325" y="1936750"/>
          <p14:tracePt t="3668" x="8435975" y="1925638"/>
          <p14:tracePt t="3669" x="8431213" y="1919288"/>
          <p14:tracePt t="3681" x="8408988" y="1828800"/>
          <p14:tracePt t="3682" x="8402638" y="1817688"/>
          <p14:tracePt t="3683" x="8397875" y="1806575"/>
          <p14:tracePt t="3698" x="8358188" y="1700213"/>
          <p14:tracePt t="3700" x="8351838" y="1677988"/>
          <p14:tracePt t="3702" x="8347075" y="1655763"/>
          <p14:tracePt t="3705" x="8340725" y="1638300"/>
          <p14:tracePt t="3706" x="8335963" y="1627188"/>
          <p14:tracePt t="3707" x="8329613" y="1622425"/>
          <p14:tracePt t="3713" x="8313738" y="1571625"/>
          <p14:tracePt t="3714" x="8307388" y="1554163"/>
          <p14:tracePt t="3715" x="8302625" y="1549400"/>
          <p14:tracePt t="3730" x="8245475" y="1414463"/>
          <p14:tracePt t="3731" x="8240713" y="1397000"/>
          <p14:tracePt t="3732" x="8234363" y="1385888"/>
          <p14:tracePt t="3734" x="8229600" y="1370013"/>
          <p14:tracePt t="3735" x="8229600" y="1363663"/>
          <p14:tracePt t="3747" x="8161338" y="1228725"/>
          <p14:tracePt t="3748" x="8150225" y="1212850"/>
          <p14:tracePt t="3749" x="8150225" y="1201738"/>
          <p14:tracePt t="3751" x="8139113" y="1184275"/>
          <p14:tracePt t="3752" x="8134350" y="1166813"/>
          <p14:tracePt t="3764" x="8061325" y="1020763"/>
          <p14:tracePt t="3766" x="8054975" y="1004888"/>
          <p14:tracePt t="3782" x="7953375" y="803275"/>
          <p14:tracePt t="3784" x="7937500" y="774700"/>
          <p14:tracePt t="3798" x="7864475" y="628650"/>
          <p14:tracePt t="3799" x="7853363" y="611188"/>
          <p14:tracePt t="3801" x="7847013" y="588963"/>
          <p14:tracePt t="3803" x="7831138" y="573088"/>
          <p14:tracePt t="3805" x="7824788" y="555625"/>
          <p14:tracePt t="3807" x="7824788" y="544513"/>
          <p14:tracePt t="3808" x="7813675" y="533400"/>
          <p14:tracePt t="3809" x="7813675" y="527050"/>
          <p14:tracePt t="3810" x="7813675" y="511175"/>
          <p14:tracePt t="3812" x="7807325" y="511175"/>
          <p14:tracePt t="3815" x="7802563" y="488950"/>
          <p14:tracePt t="3832" x="7780338" y="387350"/>
          <p14:tracePt t="3834" x="7773988" y="381000"/>
          <p14:tracePt t="3835" x="7773988" y="369888"/>
          <p14:tracePt t="3837" x="7773988" y="365125"/>
          <p14:tracePt t="3846" x="7769225" y="307975"/>
          <p14:tracePt t="3864" x="7773988" y="219075"/>
          <p14:tracePt t="3865" x="7773988" y="212725"/>
          <p14:tracePt t="3866" x="7773988" y="207963"/>
          <p14:tracePt t="3882" x="7802563" y="128588"/>
          <p14:tracePt t="3883" x="7802563" y="123825"/>
          <p14:tracePt t="3885" x="7802563" y="117475"/>
          <p14:tracePt t="3886" x="7802563" y="106363"/>
          <p14:tracePt t="3888" x="7807325" y="101600"/>
          <p14:tracePt t="3889" x="7807325" y="95250"/>
          <p14:tracePt t="3896" x="7824788" y="61913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447</Words>
  <Application>Microsoft Office PowerPoint</Application>
  <PresentationFormat>와이드스크린</PresentationFormat>
  <Paragraphs>49</Paragraphs>
  <Slides>5</Slides>
  <Notes>5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ir sensor filtered 코드 설명</vt:lpstr>
      <vt:lpstr>1. 시간 복잡도, 공간 복잡도 설명</vt:lpstr>
      <vt:lpstr>2. ir sensor filtered 의 시간 복잡도 분석</vt:lpstr>
      <vt:lpstr>3. ir sensor filtered 의 공간 복잡도 분석</vt:lpstr>
      <vt:lpstr>4.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철환 전</dc:creator>
  <cp:lastModifiedBy>철환 전</cp:lastModifiedBy>
  <cp:revision>1</cp:revision>
  <dcterms:created xsi:type="dcterms:W3CDTF">2025-11-16T09:17:41Z</dcterms:created>
  <dcterms:modified xsi:type="dcterms:W3CDTF">2025-11-16T09:55:25Z</dcterms:modified>
</cp:coreProperties>
</file>